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4"/>
  </p:sldMasterIdLst>
  <p:notesMasterIdLst>
    <p:notesMasterId r:id="rId19"/>
  </p:notesMasterIdLst>
  <p:sldIdLst>
    <p:sldId id="297" r:id="rId5"/>
    <p:sldId id="312" r:id="rId6"/>
    <p:sldId id="407" r:id="rId7"/>
    <p:sldId id="408" r:id="rId8"/>
    <p:sldId id="380" r:id="rId9"/>
    <p:sldId id="415" r:id="rId10"/>
    <p:sldId id="405" r:id="rId11"/>
    <p:sldId id="406" r:id="rId12"/>
    <p:sldId id="412" r:id="rId13"/>
    <p:sldId id="413" r:id="rId14"/>
    <p:sldId id="392" r:id="rId15"/>
    <p:sldId id="414" r:id="rId16"/>
    <p:sldId id="410" r:id="rId17"/>
    <p:sldId id="384" r:id="rId18"/>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5760" userDrawn="1">
          <p15:clr>
            <a:srgbClr val="A4A3A4"/>
          </p15:clr>
        </p15:guide>
        <p15:guide id="2" orient="horz" pos="162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ACBCC"/>
    <a:srgbClr val="DCDCD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C18B1CD-C7CB-4969-B652-334CB6CE9D1B}" v="2" dt="2019-10-03T06:56:26.614"/>
  </p1510:revLst>
</p1510:revInfo>
</file>

<file path=ppt/tableStyles.xml><?xml version="1.0" encoding="utf-8"?>
<a:tblStyleLst xmlns:a="http://schemas.openxmlformats.org/drawingml/2006/main" def="{BFEA419B-BCDB-4C27-8AB2-1E94C2BD932B}">
  <a:tblStyle styleId="{BFEA419B-BCDB-4C27-8AB2-1E94C2BD932B}" styleName="Elsevier">
    <a:wholeTbl>
      <a:tcTxStyle>
        <a:fontRef idx="minor">
          <a:prstClr val="black"/>
        </a:fontRef>
        <a:schemeClr val="dk1"/>
      </a:tcTxStyle>
      <a:tcStyle>
        <a:tcBdr>
          <a:left>
            <a:ln w="0" cmpd="sng">
              <a:solidFill>
                <a:schemeClr val="lt1"/>
              </a:solidFill>
            </a:ln>
          </a:left>
          <a:right>
            <a:ln w="0" cmpd="sng">
              <a:solidFill>
                <a:schemeClr val="lt1"/>
              </a:solidFill>
            </a:ln>
          </a:right>
          <a:top>
            <a:ln w="0" cmpd="sng">
              <a:solidFill>
                <a:schemeClr val="lt1"/>
              </a:solidFill>
            </a:ln>
          </a:top>
          <a:bottom>
            <a:ln w="12700" cmpd="sng">
              <a:solidFill>
                <a:srgbClr val="DCDCDD"/>
              </a:solidFill>
            </a:ln>
          </a:bottom>
          <a:insideH>
            <a:ln w="12700" cmpd="sng">
              <a:solidFill>
                <a:srgbClr val="DCDCDD"/>
              </a:solidFill>
            </a:ln>
          </a:insideH>
          <a:insideV>
            <a:ln w="0" cmpd="sng">
              <a:solidFill>
                <a:schemeClr val="dk1"/>
              </a:solidFill>
            </a:ln>
          </a:insideV>
        </a:tcBdr>
        <a:fill>
          <a:solidFill>
            <a:schemeClr val="lt1"/>
          </a:solidFill>
        </a:fill>
      </a:tcStyle>
    </a:wholeTbl>
    <a:band1H>
      <a:tcStyle>
        <a:tcBdr/>
        <a:fill>
          <a:solidFill>
            <a:schemeClr val="lt1"/>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12700" cmpd="sng">
              <a:solidFill>
                <a:schemeClr val="lt1"/>
              </a:solidFill>
            </a:ln>
          </a:top>
        </a:tcBdr>
        <a:fill>
          <a:solidFill>
            <a:schemeClr val="accent1"/>
          </a:solidFill>
        </a:fill>
      </a:tcStyle>
    </a:lastRow>
    <a:firstRow>
      <a:tcTxStyle b="on">
        <a:fontRef idx="minor">
          <a:prstClr val="black"/>
        </a:fontRef>
        <a:schemeClr val="dk1"/>
      </a:tcTxStyle>
      <a:tcStyle>
        <a:tcBdr>
          <a:bottom>
            <a:ln w="12700" cmpd="sng">
              <a:solidFill>
                <a:srgbClr val="FF6C00"/>
              </a:solidFill>
            </a:ln>
          </a:bottom>
        </a:tcBdr>
        <a:fill>
          <a:solidFill>
            <a:schemeClr val="l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441" autoAdjust="0"/>
    <p:restoredTop sz="73936" autoAdjust="0"/>
  </p:normalViewPr>
  <p:slideViewPr>
    <p:cSldViewPr snapToGrid="0" showGuides="1">
      <p:cViewPr varScale="1">
        <p:scale>
          <a:sx n="65" d="100"/>
          <a:sy n="65" d="100"/>
        </p:scale>
        <p:origin x="1516" y="56"/>
      </p:cViewPr>
      <p:guideLst>
        <p:guide pos="5760"/>
        <p:guide orient="horz" pos="1620"/>
      </p:guideLst>
    </p:cSldViewPr>
  </p:slideViewPr>
  <p:notesTextViewPr>
    <p:cViewPr>
      <p:scale>
        <a:sx n="1" d="1"/>
        <a:sy n="1" d="1"/>
      </p:scale>
      <p:origin x="0" y="0"/>
    </p:cViewPr>
  </p:notesTextViewPr>
  <p:sorterViewPr>
    <p:cViewPr>
      <p:scale>
        <a:sx n="66" d="100"/>
        <a:sy n="66" d="100"/>
      </p:scale>
      <p:origin x="0" y="0"/>
    </p:cViewPr>
  </p:sorterViewPr>
  <p:notesViewPr>
    <p:cSldViewPr snapToGrid="0">
      <p:cViewPr varScale="1">
        <p:scale>
          <a:sx n="96" d="100"/>
          <a:sy n="96" d="100"/>
        </p:scale>
        <p:origin x="2480" y="16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9DD4CF-C917-4D69-9374-6EFF2E9F78C3}" type="datetimeFigureOut">
              <a:rPr lang="de-DE" smtClean="0"/>
              <a:t>03.10.2019</a:t>
            </a:fld>
            <a:endParaRPr lang="de-D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7443C7B-F938-4CE9-A268-32817172635B}" type="slidenum">
              <a:rPr lang="de-DE" smtClean="0"/>
              <a:t>‹nr.›</a:t>
            </a:fld>
            <a:endParaRPr lang="de-DE"/>
          </a:p>
        </p:txBody>
      </p:sp>
    </p:spTree>
    <p:extLst>
      <p:ext uri="{BB962C8B-B14F-4D97-AF65-F5344CB8AC3E}">
        <p14:creationId xmlns:p14="http://schemas.microsoft.com/office/powerpoint/2010/main" val="23687407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Hello everybody and welcome to this tutorial video, where I will show you how you can retrieve critical drug safety data with PharmaPendium.</a:t>
            </a:r>
          </a:p>
        </p:txBody>
      </p:sp>
      <p:sp>
        <p:nvSpPr>
          <p:cNvPr id="4" name="Tijdelijke aanduiding voor dianummer 3"/>
          <p:cNvSpPr>
            <a:spLocks noGrp="1"/>
          </p:cNvSpPr>
          <p:nvPr>
            <p:ph type="sldNum" sz="quarter" idx="5"/>
          </p:nvPr>
        </p:nvSpPr>
        <p:spPr/>
        <p:txBody>
          <a:bodyPr/>
          <a:lstStyle/>
          <a:p>
            <a:fld id="{A7443C7B-F938-4CE9-A268-32817172635B}" type="slidenum">
              <a:rPr lang="de-DE" smtClean="0"/>
              <a:t>1</a:t>
            </a:fld>
            <a:endParaRPr lang="de-DE"/>
          </a:p>
        </p:txBody>
      </p:sp>
    </p:spTree>
    <p:extLst>
      <p:ext uri="{BB962C8B-B14F-4D97-AF65-F5344CB8AC3E}">
        <p14:creationId xmlns:p14="http://schemas.microsoft.com/office/powerpoint/2010/main" val="31880795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GB" dirty="0">
                <a:solidFill>
                  <a:srgbClr val="FF6C00"/>
                </a:solidFill>
              </a:rPr>
              <a:t>During this training session we will learn how to work with the </a:t>
            </a:r>
            <a:r>
              <a:rPr lang="en-GB" dirty="0"/>
              <a:t>drug safety module and discuss content, taxonomies and we do a multiparametric search. </a:t>
            </a: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GB" dirty="0">
                <a:solidFill>
                  <a:srgbClr val="FF6C00"/>
                </a:solidFill>
              </a:rPr>
              <a:t>At the end of this video you should have good understanding how to retrieve drug safety data from PharmaPendium. </a:t>
            </a: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dirty="0">
                <a:solidFill>
                  <a:schemeClr val="tx2"/>
                </a:solidFill>
              </a:rPr>
              <a:t>This should enable your to quickly uncover critical safety insights, thereby supporting decision making during pharmaceutical development. </a:t>
            </a:r>
          </a:p>
        </p:txBody>
      </p:sp>
      <p:sp>
        <p:nvSpPr>
          <p:cNvPr id="4" name="Tijdelijke aanduiding voor dianummer 3"/>
          <p:cNvSpPr>
            <a:spLocks noGrp="1"/>
          </p:cNvSpPr>
          <p:nvPr>
            <p:ph type="sldNum" sz="quarter" idx="5"/>
          </p:nvPr>
        </p:nvSpPr>
        <p:spPr/>
        <p:txBody>
          <a:bodyPr/>
          <a:lstStyle/>
          <a:p>
            <a:fld id="{A7443C7B-F938-4CE9-A268-32817172635B}" type="slidenum">
              <a:rPr lang="de-DE" smtClean="0"/>
              <a:t>2</a:t>
            </a:fld>
            <a:endParaRPr lang="de-DE"/>
          </a:p>
        </p:txBody>
      </p:sp>
    </p:spTree>
    <p:extLst>
      <p:ext uri="{BB962C8B-B14F-4D97-AF65-F5344CB8AC3E}">
        <p14:creationId xmlns:p14="http://schemas.microsoft.com/office/powerpoint/2010/main" val="10431649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228600" indent="-228600">
              <a:buFont typeface="+mj-lt"/>
              <a:buAutoNum type="arabicPeriod"/>
            </a:pPr>
            <a:r>
              <a:rPr lang="nl-NL" i="0" dirty="0" err="1"/>
              <a:t>During</a:t>
            </a:r>
            <a:r>
              <a:rPr lang="nl-NL" i="0" dirty="0"/>
              <a:t> </a:t>
            </a:r>
            <a:r>
              <a:rPr lang="nl-NL" i="0" dirty="0" err="1"/>
              <a:t>this</a:t>
            </a:r>
            <a:r>
              <a:rPr lang="nl-NL" i="0" dirty="0"/>
              <a:t> </a:t>
            </a:r>
            <a:r>
              <a:rPr lang="nl-NL" i="0" dirty="0" err="1"/>
              <a:t>trainnig</a:t>
            </a:r>
            <a:r>
              <a:rPr lang="nl-NL" i="0" dirty="0"/>
              <a:t> </a:t>
            </a:r>
            <a:r>
              <a:rPr lang="nl-NL" i="0" dirty="0" err="1"/>
              <a:t>session</a:t>
            </a:r>
            <a:r>
              <a:rPr lang="nl-NL" i="0" dirty="0"/>
              <a:t> we </a:t>
            </a:r>
            <a:r>
              <a:rPr lang="nl-NL" i="0" dirty="0" err="1"/>
              <a:t>work</a:t>
            </a:r>
            <a:r>
              <a:rPr lang="nl-NL" i="0" dirty="0"/>
              <a:t> </a:t>
            </a:r>
            <a:r>
              <a:rPr lang="nl-NL" i="0" dirty="0" err="1"/>
              <a:t>with</a:t>
            </a:r>
            <a:r>
              <a:rPr lang="nl-NL" i="0" dirty="0"/>
              <a:t> </a:t>
            </a:r>
            <a:r>
              <a:rPr lang="nl-NL" i="0" dirty="0" err="1"/>
              <a:t>the</a:t>
            </a:r>
            <a:r>
              <a:rPr lang="nl-NL" i="0" dirty="0"/>
              <a:t> </a:t>
            </a:r>
            <a:r>
              <a:rPr lang="nl-NL" i="0" dirty="0" err="1"/>
              <a:t>following</a:t>
            </a:r>
            <a:r>
              <a:rPr lang="nl-NL" i="0" dirty="0"/>
              <a:t> </a:t>
            </a:r>
            <a:r>
              <a:rPr lang="nl-NL" i="0" dirty="0" err="1"/>
              <a:t>frequently</a:t>
            </a:r>
            <a:r>
              <a:rPr lang="nl-NL" i="0" dirty="0"/>
              <a:t> </a:t>
            </a:r>
            <a:r>
              <a:rPr lang="nl-NL" i="0" dirty="0" err="1"/>
              <a:t>asked</a:t>
            </a:r>
            <a:r>
              <a:rPr lang="nl-NL" i="0" dirty="0"/>
              <a:t> </a:t>
            </a:r>
            <a:r>
              <a:rPr lang="nl-NL" i="0" dirty="0" err="1"/>
              <a:t>example</a:t>
            </a:r>
            <a:r>
              <a:rPr lang="nl-NL" i="0" dirty="0"/>
              <a:t> question.  </a:t>
            </a:r>
            <a:r>
              <a:rPr lang="nl-NL" i="0" dirty="0" err="1"/>
              <a:t>Let’s</a:t>
            </a:r>
            <a:r>
              <a:rPr lang="nl-NL" i="0" dirty="0"/>
              <a:t> </a:t>
            </a:r>
            <a:r>
              <a:rPr lang="nl-NL" i="0" dirty="0" err="1"/>
              <a:t>assume</a:t>
            </a:r>
            <a:r>
              <a:rPr lang="nl-NL" i="0" dirty="0"/>
              <a:t> we are </a:t>
            </a:r>
            <a:r>
              <a:rPr lang="nl-NL" i="0" dirty="0" err="1"/>
              <a:t>developing</a:t>
            </a:r>
            <a:r>
              <a:rPr lang="nl-NL" i="0" dirty="0"/>
              <a:t> a drug </a:t>
            </a:r>
            <a:r>
              <a:rPr lang="nl-NL" i="0" dirty="0" err="1"/>
              <a:t>acting</a:t>
            </a:r>
            <a:r>
              <a:rPr lang="nl-NL" i="0" dirty="0"/>
              <a:t> on </a:t>
            </a:r>
            <a:r>
              <a:rPr lang="en-GB" dirty="0"/>
              <a:t>Cyclin-dependent kinase</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i="0" dirty="0"/>
              <a:t>Now we would like to know: “</a:t>
            </a:r>
            <a:r>
              <a:rPr lang="en-GB" sz="1200" i="0" dirty="0">
                <a:solidFill>
                  <a:srgbClr val="FF6C00"/>
                </a:solidFill>
              </a:rPr>
              <a:t>What effects on QT prolongation have been observed in drugs that act on that same target?”</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i="0" dirty="0"/>
              <a:t>The answer to this question provides </a:t>
            </a:r>
            <a:r>
              <a:rPr lang="en-GB" sz="1200" dirty="0"/>
              <a:t>insights into for example: the regulatory concerns/feedback you can expect on your drug under development. Helps you to make informed decisions early in the development process. </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sz="1200" dirty="0"/>
              <a:t>It will also Provide competitive intelligence. By learning about safety concerns of competing drugs, you can optimize your drug development and positioning.</a:t>
            </a:r>
          </a:p>
          <a:p>
            <a:pPr marL="228600" indent="-228600">
              <a:buFont typeface="+mj-lt"/>
              <a:buAutoNum type="arabicPeriod"/>
            </a:pPr>
            <a:endParaRPr lang="en-GB" i="0" dirty="0"/>
          </a:p>
          <a:p>
            <a:endParaRPr lang="en-US" i="0" dirty="0"/>
          </a:p>
        </p:txBody>
      </p:sp>
      <p:sp>
        <p:nvSpPr>
          <p:cNvPr id="4" name="Tijdelijke aanduiding voor dianummer 3"/>
          <p:cNvSpPr>
            <a:spLocks noGrp="1"/>
          </p:cNvSpPr>
          <p:nvPr>
            <p:ph type="sldNum" sz="quarter" idx="5"/>
          </p:nvPr>
        </p:nvSpPr>
        <p:spPr/>
        <p:txBody>
          <a:bodyPr/>
          <a:lstStyle/>
          <a:p>
            <a:fld id="{A7443C7B-F938-4CE9-A268-32817172635B}" type="slidenum">
              <a:rPr lang="de-DE" smtClean="0"/>
              <a:t>3</a:t>
            </a:fld>
            <a:endParaRPr lang="de-DE"/>
          </a:p>
        </p:txBody>
      </p:sp>
    </p:spTree>
    <p:extLst>
      <p:ext uri="{BB962C8B-B14F-4D97-AF65-F5344CB8AC3E}">
        <p14:creationId xmlns:p14="http://schemas.microsoft.com/office/powerpoint/2010/main" val="35350508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i="0" dirty="0"/>
              <a:t>The QT interval is one of the characteristics of </a:t>
            </a:r>
            <a:r>
              <a:rPr lang="en-CA" sz="1200" dirty="0"/>
              <a:t>he heart's electrical cycle</a:t>
            </a:r>
            <a:r>
              <a:rPr lang="en-US" i="0" dirty="0"/>
              <a:t>. QT studies are important as </a:t>
            </a:r>
            <a:r>
              <a:rPr lang="en-CA" sz="1200" dirty="0"/>
              <a:t>lengthened QT interval is a marker for the potential of ventricular tachyarrhythmias. </a:t>
            </a:r>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solidFill>
                  <a:srgbClr val="FF6C00"/>
                </a:solidFill>
              </a:rPr>
              <a:t>Since 2005, the FDA and EMA have required that </a:t>
            </a:r>
            <a:r>
              <a:rPr lang="en-CA" sz="1200" b="1" dirty="0">
                <a:solidFill>
                  <a:srgbClr val="FF6C00"/>
                </a:solidFill>
              </a:rPr>
              <a:t>nearly</a:t>
            </a:r>
            <a:r>
              <a:rPr lang="en-CA" sz="1200" dirty="0">
                <a:solidFill>
                  <a:srgbClr val="FF6C00"/>
                </a:solidFill>
              </a:rPr>
              <a:t> </a:t>
            </a:r>
            <a:r>
              <a:rPr lang="en-CA" sz="1200" b="1" dirty="0">
                <a:solidFill>
                  <a:srgbClr val="FF6C00"/>
                </a:solidFill>
              </a:rPr>
              <a:t>all new molecular entities be evaluated in a Thorough QT (TQT) study </a:t>
            </a:r>
            <a:r>
              <a:rPr lang="en-CA" sz="1200" dirty="0">
                <a:solidFill>
                  <a:srgbClr val="FF6C00"/>
                </a:solidFill>
              </a:rPr>
              <a:t>to determine a drug’s effect on the QT interval.</a:t>
            </a:r>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solidFill>
                  <a:srgbClr val="FF6C00"/>
                </a:solidFill>
              </a:rPr>
              <a:t>Now let’s dive into PharmaPendium and see how we can address this question.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solidFill>
                  <a:srgbClr val="FF6C00"/>
                </a:solidFill>
              </a:rPr>
              <a:t> </a:t>
            </a:r>
          </a:p>
          <a:p>
            <a:endParaRPr lang="en-US" i="0" dirty="0"/>
          </a:p>
        </p:txBody>
      </p:sp>
      <p:sp>
        <p:nvSpPr>
          <p:cNvPr id="4" name="Tijdelijke aanduiding voor dianummer 3"/>
          <p:cNvSpPr>
            <a:spLocks noGrp="1"/>
          </p:cNvSpPr>
          <p:nvPr>
            <p:ph type="sldNum" sz="quarter" idx="5"/>
          </p:nvPr>
        </p:nvSpPr>
        <p:spPr/>
        <p:txBody>
          <a:bodyPr/>
          <a:lstStyle/>
          <a:p>
            <a:fld id="{A7443C7B-F938-4CE9-A268-32817172635B}" type="slidenum">
              <a:rPr lang="de-DE" smtClean="0"/>
              <a:t>4</a:t>
            </a:fld>
            <a:endParaRPr lang="de-DE"/>
          </a:p>
        </p:txBody>
      </p:sp>
    </p:spTree>
    <p:extLst>
      <p:ext uri="{BB962C8B-B14F-4D97-AF65-F5344CB8AC3E}">
        <p14:creationId xmlns:p14="http://schemas.microsoft.com/office/powerpoint/2010/main" val="24390593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i="0"/>
              <a:t>What I will show you today </a:t>
            </a:r>
            <a:endParaRPr lang="en-US" i="0" dirty="0"/>
          </a:p>
          <a:p>
            <a:r>
              <a:rPr lang="en-US" i="0" dirty="0"/>
              <a:t>\</a:t>
            </a:r>
          </a:p>
          <a:p>
            <a:r>
              <a:rPr lang="en-US" i="0" dirty="0"/>
              <a:t>To start a drug safety search we can use multiple entry points. </a:t>
            </a:r>
          </a:p>
          <a:p>
            <a:pPr marL="228600" indent="-228600">
              <a:buFont typeface="+mj-lt"/>
              <a:buAutoNum type="arabicPeriod"/>
            </a:pPr>
            <a:r>
              <a:rPr lang="en-US" i="0" dirty="0"/>
              <a:t>For example we could</a:t>
            </a:r>
          </a:p>
          <a:p>
            <a:pPr marL="685800" lvl="1" indent="-228600">
              <a:buFont typeface="+mj-lt"/>
              <a:buAutoNum type="arabicPeriod"/>
            </a:pPr>
            <a:r>
              <a:rPr lang="en-US" i="0" dirty="0"/>
              <a:t>we could browse for adverse events</a:t>
            </a:r>
          </a:p>
          <a:p>
            <a:pPr marL="685800" lvl="1" indent="-228600">
              <a:buFont typeface="+mj-lt"/>
              <a:buAutoNum type="arabicPeriod"/>
            </a:pPr>
            <a:r>
              <a:rPr lang="en-US" i="0" dirty="0"/>
              <a:t>Look search the FAERS FDA post-market adverse event database</a:t>
            </a:r>
          </a:p>
          <a:p>
            <a:pPr marL="685800" lvl="1" indent="-228600">
              <a:buFont typeface="+mj-lt"/>
              <a:buAutoNum type="arabicPeriod"/>
            </a:pPr>
            <a:r>
              <a:rPr lang="en-US" i="0" dirty="0"/>
              <a:t>Or calculate potential DDI risk using the DDI risk calculator</a:t>
            </a:r>
          </a:p>
          <a:p>
            <a:pPr marL="228600" lvl="0" indent="-228600">
              <a:buFont typeface="+mj-lt"/>
              <a:buAutoNum type="arabicPeriod"/>
            </a:pPr>
            <a:r>
              <a:rPr lang="en-US" i="0" dirty="0"/>
              <a:t>There will be separate tutorial videos on how we can use these entry points  </a:t>
            </a:r>
          </a:p>
          <a:p>
            <a:pPr marL="228600" lvl="0" indent="-228600">
              <a:buFont typeface="+mj-lt"/>
              <a:buAutoNum type="arabicPeriod"/>
            </a:pPr>
            <a:r>
              <a:rPr lang="en-US" i="0" dirty="0"/>
              <a:t>Today we will focus on the drug safety data module that we can access through small icon on the right </a:t>
            </a:r>
            <a:r>
              <a:rPr lang="en-US" i="0" dirty="0" err="1"/>
              <a:t>upperhand</a:t>
            </a:r>
            <a:r>
              <a:rPr lang="en-US" i="0" dirty="0"/>
              <a:t> corner or the large drug safety data icon</a:t>
            </a:r>
          </a:p>
          <a:p>
            <a:pPr marL="228600" lvl="0" indent="-228600">
              <a:buFont typeface="+mj-lt"/>
              <a:buAutoNum type="arabicPeriod"/>
            </a:pPr>
            <a:endParaRPr lang="en-US" i="0" dirty="0"/>
          </a:p>
          <a:p>
            <a:pPr marL="228600" lvl="0" indent="-228600">
              <a:buFont typeface="+mj-lt"/>
              <a:buAutoNum type="arabicPeriod"/>
            </a:pPr>
            <a:endParaRPr lang="en-US" i="0" dirty="0"/>
          </a:p>
          <a:p>
            <a:pPr marL="228600" lvl="0" indent="-228600">
              <a:buFont typeface="+mj-lt"/>
              <a:buAutoNum type="arabicPeriod"/>
            </a:pPr>
            <a:endParaRPr lang="en-US" i="0" dirty="0"/>
          </a:p>
          <a:p>
            <a:pPr marL="685800" lvl="1" indent="-228600">
              <a:buFont typeface="+mj-lt"/>
              <a:buAutoNum type="arabicPeriod"/>
            </a:pPr>
            <a:r>
              <a:rPr lang="en-US" i="0" dirty="0"/>
              <a:t> of  FDA adverse event data system </a:t>
            </a:r>
          </a:p>
          <a:p>
            <a:pPr marL="685800" lvl="1" indent="-228600">
              <a:buFont typeface="+mj-lt"/>
              <a:buAutoNum type="arabicPeriod"/>
            </a:pPr>
            <a:endParaRPr lang="en-US" i="0" dirty="0"/>
          </a:p>
          <a:p>
            <a:pPr marL="228600" indent="-228600">
              <a:buFont typeface="+mj-lt"/>
              <a:buAutoNum type="arabicPeriod"/>
            </a:pPr>
            <a:r>
              <a:rPr lang="en-US" i="0" dirty="0"/>
              <a:t> </a:t>
            </a:r>
          </a:p>
        </p:txBody>
      </p:sp>
      <p:sp>
        <p:nvSpPr>
          <p:cNvPr id="4" name="Tijdelijke aanduiding voor dianummer 3"/>
          <p:cNvSpPr>
            <a:spLocks noGrp="1"/>
          </p:cNvSpPr>
          <p:nvPr>
            <p:ph type="sldNum" sz="quarter" idx="5"/>
          </p:nvPr>
        </p:nvSpPr>
        <p:spPr/>
        <p:txBody>
          <a:bodyPr/>
          <a:lstStyle/>
          <a:p>
            <a:fld id="{A7443C7B-F938-4CE9-A268-32817172635B}" type="slidenum">
              <a:rPr lang="de-DE" smtClean="0"/>
              <a:t>5</a:t>
            </a:fld>
            <a:endParaRPr lang="de-DE"/>
          </a:p>
        </p:txBody>
      </p:sp>
    </p:spTree>
    <p:extLst>
      <p:ext uri="{BB962C8B-B14F-4D97-AF65-F5344CB8AC3E}">
        <p14:creationId xmlns:p14="http://schemas.microsoft.com/office/powerpoint/2010/main" val="3927149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i="0" dirty="0"/>
              <a:t>From the PharmaPendium drug safety search view we can setup a search for safety data using multiple limits. We can limit by drug based on drug class or drug name, primary target or indication. </a:t>
            </a:r>
          </a:p>
          <a:p>
            <a:r>
              <a:rPr lang="en-US" i="0" dirty="0"/>
              <a:t>We can further limit based on adverse effect, species or data sources </a:t>
            </a:r>
          </a:p>
          <a:p>
            <a:r>
              <a:rPr lang="en-US" i="0" dirty="0"/>
              <a:t>Whenever you are doing a search in one of the data modules, it is helpful to take a look at the sources to understand where the data is coming from </a:t>
            </a:r>
          </a:p>
          <a:p>
            <a:r>
              <a:rPr lang="en-US" i="0" dirty="0"/>
              <a:t>  </a:t>
            </a:r>
          </a:p>
          <a:p>
            <a:endParaRPr lang="en-US" i="0" dirty="0"/>
          </a:p>
          <a:p>
            <a:pPr marL="685800" lvl="1" indent="-228600">
              <a:buFont typeface="+mj-lt"/>
              <a:buAutoNum type="arabicPeriod"/>
            </a:pPr>
            <a:endParaRPr lang="en-US" i="0" dirty="0"/>
          </a:p>
          <a:p>
            <a:pPr marL="228600" indent="-228600">
              <a:buFont typeface="+mj-lt"/>
              <a:buAutoNum type="arabicPeriod"/>
            </a:pPr>
            <a:r>
              <a:rPr lang="en-US" i="0" dirty="0"/>
              <a:t> </a:t>
            </a:r>
          </a:p>
        </p:txBody>
      </p:sp>
      <p:sp>
        <p:nvSpPr>
          <p:cNvPr id="4" name="Tijdelijke aanduiding voor dianummer 3"/>
          <p:cNvSpPr>
            <a:spLocks noGrp="1"/>
          </p:cNvSpPr>
          <p:nvPr>
            <p:ph type="sldNum" sz="quarter" idx="5"/>
          </p:nvPr>
        </p:nvSpPr>
        <p:spPr/>
        <p:txBody>
          <a:bodyPr/>
          <a:lstStyle/>
          <a:p>
            <a:fld id="{A7443C7B-F938-4CE9-A268-32817172635B}" type="slidenum">
              <a:rPr lang="de-DE" smtClean="0"/>
              <a:t>6</a:t>
            </a:fld>
            <a:endParaRPr lang="de-DE"/>
          </a:p>
        </p:txBody>
      </p:sp>
    </p:spTree>
    <p:extLst>
      <p:ext uri="{BB962C8B-B14F-4D97-AF65-F5344CB8AC3E}">
        <p14:creationId xmlns:p14="http://schemas.microsoft.com/office/powerpoint/2010/main" val="27191468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baseline="0" dirty="0"/>
              <a:t>For </a:t>
            </a:r>
            <a:r>
              <a:rPr lang="en-US" baseline="0" dirty="0" err="1"/>
              <a:t>Pharmapendium</a:t>
            </a:r>
            <a:r>
              <a:rPr lang="en-US" baseline="0" dirty="0"/>
              <a:t> we extracts drug safety From 1995-current</a:t>
            </a:r>
            <a:endParaRPr lang="en-US" dirty="0"/>
          </a:p>
          <a:p>
            <a:r>
              <a:rPr lang="en-US" b="1" dirty="0"/>
              <a:t>What is the update frequency</a:t>
            </a:r>
            <a:r>
              <a:rPr lang="en-US" b="1" dirty="0">
                <a:solidFill>
                  <a:srgbClr val="0070C0"/>
                </a:solidFill>
              </a:rPr>
              <a:t>?</a:t>
            </a:r>
            <a:r>
              <a:rPr lang="en-US" b="1" baseline="0" dirty="0">
                <a:solidFill>
                  <a:srgbClr val="0070C0"/>
                </a:solidFill>
              </a:rPr>
              <a:t> </a:t>
            </a:r>
            <a:r>
              <a:rPr lang="en-US" baseline="0" dirty="0">
                <a:solidFill>
                  <a:srgbClr val="0070C0"/>
                </a:solidFill>
              </a:rPr>
              <a:t>Every 2 weeks</a:t>
            </a:r>
          </a:p>
          <a:p>
            <a:endParaRPr lang="en-US" i="0" dirty="0"/>
          </a:p>
        </p:txBody>
      </p:sp>
      <p:sp>
        <p:nvSpPr>
          <p:cNvPr id="4" name="Tijdelijke aanduiding voor dianummer 3"/>
          <p:cNvSpPr>
            <a:spLocks noGrp="1"/>
          </p:cNvSpPr>
          <p:nvPr>
            <p:ph type="sldNum" sz="quarter" idx="5"/>
          </p:nvPr>
        </p:nvSpPr>
        <p:spPr/>
        <p:txBody>
          <a:bodyPr/>
          <a:lstStyle/>
          <a:p>
            <a:fld id="{A7443C7B-F938-4CE9-A268-32817172635B}" type="slidenum">
              <a:rPr lang="de-DE" smtClean="0"/>
              <a:t>7</a:t>
            </a:fld>
            <a:endParaRPr lang="de-DE"/>
          </a:p>
        </p:txBody>
      </p:sp>
    </p:spTree>
    <p:extLst>
      <p:ext uri="{BB962C8B-B14F-4D97-AF65-F5344CB8AC3E}">
        <p14:creationId xmlns:p14="http://schemas.microsoft.com/office/powerpoint/2010/main" val="42690084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US" i="0" dirty="0"/>
          </a:p>
        </p:txBody>
      </p:sp>
      <p:sp>
        <p:nvSpPr>
          <p:cNvPr id="4" name="Tijdelijke aanduiding voor dianummer 3"/>
          <p:cNvSpPr>
            <a:spLocks noGrp="1"/>
          </p:cNvSpPr>
          <p:nvPr>
            <p:ph type="sldNum" sz="quarter" idx="5"/>
          </p:nvPr>
        </p:nvSpPr>
        <p:spPr/>
        <p:txBody>
          <a:bodyPr/>
          <a:lstStyle/>
          <a:p>
            <a:fld id="{A7443C7B-F938-4CE9-A268-32817172635B}" type="slidenum">
              <a:rPr lang="de-DE" smtClean="0"/>
              <a:t>8</a:t>
            </a:fld>
            <a:endParaRPr lang="de-DE"/>
          </a:p>
        </p:txBody>
      </p:sp>
    </p:spTree>
    <p:extLst>
      <p:ext uri="{BB962C8B-B14F-4D97-AF65-F5344CB8AC3E}">
        <p14:creationId xmlns:p14="http://schemas.microsoft.com/office/powerpoint/2010/main" val="25671263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US" i="0" dirty="0"/>
          </a:p>
        </p:txBody>
      </p:sp>
      <p:sp>
        <p:nvSpPr>
          <p:cNvPr id="4" name="Tijdelijke aanduiding voor dianummer 3"/>
          <p:cNvSpPr>
            <a:spLocks noGrp="1"/>
          </p:cNvSpPr>
          <p:nvPr>
            <p:ph type="sldNum" sz="quarter" idx="5"/>
          </p:nvPr>
        </p:nvSpPr>
        <p:spPr/>
        <p:txBody>
          <a:bodyPr/>
          <a:lstStyle/>
          <a:p>
            <a:fld id="{A7443C7B-F938-4CE9-A268-32817172635B}" type="slidenum">
              <a:rPr lang="de-DE" smtClean="0"/>
              <a:t>9</a:t>
            </a:fld>
            <a:endParaRPr lang="de-DE"/>
          </a:p>
        </p:txBody>
      </p:sp>
    </p:spTree>
    <p:extLst>
      <p:ext uri="{BB962C8B-B14F-4D97-AF65-F5344CB8AC3E}">
        <p14:creationId xmlns:p14="http://schemas.microsoft.com/office/powerpoint/2010/main" val="32882577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i="0" dirty="0"/>
              <a:t>For the adverse effects taxonomy we use the </a:t>
            </a:r>
            <a:r>
              <a:rPr lang="en-US" i="0" dirty="0" err="1"/>
              <a:t>Medra</a:t>
            </a:r>
            <a:r>
              <a:rPr lang="en-US" i="0" dirty="0"/>
              <a:t> </a:t>
            </a:r>
            <a:r>
              <a:rPr lang="en-US" i="0" dirty="0" err="1"/>
              <a:t>taxnomy</a:t>
            </a:r>
            <a:r>
              <a:rPr lang="en-US" i="0" dirty="0"/>
              <a:t> and use the terms for both animal studies as well as clinical studies. This allows you to search for adverse effects preclinical and clinical and use the insights to look how well a preclinical effect translates into the clinic. This helps, for example, to determine your drug safety profile and optimize animal model selection</a:t>
            </a:r>
          </a:p>
          <a:p>
            <a:endParaRPr lang="en-US" i="0" dirty="0"/>
          </a:p>
          <a:p>
            <a:r>
              <a:rPr lang="en-US" i="0" dirty="0"/>
              <a:t>We could either start typing Electrocardiogram. PharmaPendium will autosuggest all term that have the same beginning as the term you are looking for. We could also type another part of the </a:t>
            </a:r>
            <a:r>
              <a:rPr lang="en-US" i="0" dirty="0" err="1"/>
              <a:t>Medra</a:t>
            </a:r>
            <a:r>
              <a:rPr lang="en-US" i="0" dirty="0"/>
              <a:t> term, for example QT. Although there is no  autosuggest, it will recover all terms containing QT and show the location in the adverse event taxonomy. Now we can select the terms of interest “Electrocardiogram QT prolongation”, if you like you can also select higher level terms to broaden your search </a:t>
            </a:r>
          </a:p>
          <a:p>
            <a:endParaRPr lang="en-US" i="0" dirty="0"/>
          </a:p>
          <a:p>
            <a:endParaRPr lang="en-US" i="0" dirty="0"/>
          </a:p>
        </p:txBody>
      </p:sp>
      <p:sp>
        <p:nvSpPr>
          <p:cNvPr id="4" name="Tijdelijke aanduiding voor dianummer 3"/>
          <p:cNvSpPr>
            <a:spLocks noGrp="1"/>
          </p:cNvSpPr>
          <p:nvPr>
            <p:ph type="sldNum" sz="quarter" idx="5"/>
          </p:nvPr>
        </p:nvSpPr>
        <p:spPr/>
        <p:txBody>
          <a:bodyPr/>
          <a:lstStyle/>
          <a:p>
            <a:fld id="{A7443C7B-F938-4CE9-A268-32817172635B}" type="slidenum">
              <a:rPr lang="de-DE" smtClean="0"/>
              <a:t>10</a:t>
            </a:fld>
            <a:endParaRPr lang="de-DE"/>
          </a:p>
        </p:txBody>
      </p:sp>
    </p:spTree>
    <p:extLst>
      <p:ext uri="{BB962C8B-B14F-4D97-AF65-F5344CB8AC3E}">
        <p14:creationId xmlns:p14="http://schemas.microsoft.com/office/powerpoint/2010/main" val="29841148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sz="1200" dirty="0">
                <a:solidFill>
                  <a:schemeClr val="tx2"/>
                </a:solidFill>
              </a:rPr>
              <a:t>We get 255 results, for each record we see the context and highlighted in yellow the search terms we were interested in. Next, there is the Drug name, source and the year. So for the second line, the terms “</a:t>
            </a:r>
            <a:r>
              <a:rPr lang="en-US" sz="1200" b="0" i="0" kern="1200" dirty="0">
                <a:solidFill>
                  <a:schemeClr val="tx1"/>
                </a:solidFill>
                <a:effectLst/>
                <a:latin typeface="+mn-lt"/>
                <a:ea typeface="+mn-ea"/>
                <a:cs typeface="+mn-cs"/>
              </a:rPr>
              <a:t>Anti-drug antibody” AND “immunoassay” were found in the approval package for Tocilizumab, that was published in 2013.</a:t>
            </a:r>
          </a:p>
          <a:p>
            <a:r>
              <a:rPr lang="en-US" sz="1200" b="0" i="0" kern="1200" dirty="0">
                <a:solidFill>
                  <a:schemeClr val="tx1"/>
                </a:solidFill>
                <a:effectLst/>
                <a:latin typeface="+mn-lt"/>
                <a:ea typeface="+mn-ea"/>
                <a:cs typeface="+mn-cs"/>
              </a:rPr>
              <a:t>FDA advisory committee meeting are generally not linked to a specific drug, therefore there is no drug name in the first result.    </a:t>
            </a:r>
          </a:p>
          <a:p>
            <a:endParaRPr lang="en-US" sz="1200" dirty="0">
              <a:solidFill>
                <a:schemeClr val="tx2"/>
              </a:solidFill>
            </a:endParaRPr>
          </a:p>
          <a:p>
            <a:r>
              <a:rPr lang="en-US" sz="1200" dirty="0">
                <a:solidFill>
                  <a:schemeClr val="tx2"/>
                </a:solidFill>
              </a:rPr>
              <a:t>255 data lines might be too much to analyze and we could use some help zooming in to the data most relevant for us. First we can sort the data either Ascending or descending. Depending on the content this is either alphabetically or numerically. We can also pin a column to left, for example the column year . Especially if we start working with the data modules where we can have up to 30 columns, this is a convenient option to group the data most important to you together.</a:t>
            </a:r>
          </a:p>
          <a:p>
            <a:r>
              <a:rPr lang="en-US" sz="1200" dirty="0">
                <a:solidFill>
                  <a:schemeClr val="tx2"/>
                </a:solidFill>
              </a:rPr>
              <a:t>  </a:t>
            </a:r>
            <a:endParaRPr lang="en-US" dirty="0"/>
          </a:p>
        </p:txBody>
      </p:sp>
      <p:sp>
        <p:nvSpPr>
          <p:cNvPr id="4" name="Tijdelijke aanduiding voor dianummer 3"/>
          <p:cNvSpPr>
            <a:spLocks noGrp="1"/>
          </p:cNvSpPr>
          <p:nvPr>
            <p:ph type="sldNum" sz="quarter" idx="5"/>
          </p:nvPr>
        </p:nvSpPr>
        <p:spPr/>
        <p:txBody>
          <a:bodyPr/>
          <a:lstStyle/>
          <a:p>
            <a:fld id="{A7443C7B-F938-4CE9-A268-32817172635B}" type="slidenum">
              <a:rPr lang="de-DE" smtClean="0"/>
              <a:t>11</a:t>
            </a:fld>
            <a:endParaRPr lang="de-DE"/>
          </a:p>
        </p:txBody>
      </p:sp>
    </p:spTree>
    <p:extLst>
      <p:ext uri="{BB962C8B-B14F-4D97-AF65-F5344CB8AC3E}">
        <p14:creationId xmlns:p14="http://schemas.microsoft.com/office/powerpoint/2010/main" val="3273776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sz="1200" dirty="0">
                <a:solidFill>
                  <a:schemeClr val="tx2"/>
                </a:solidFill>
              </a:rPr>
              <a:t>This is our query where we used </a:t>
            </a:r>
            <a:r>
              <a:rPr lang="en-US" sz="1200" dirty="0" err="1">
                <a:solidFill>
                  <a:schemeClr val="tx2"/>
                </a:solidFill>
              </a:rPr>
              <a:t>PharmaPendium’s</a:t>
            </a:r>
            <a:r>
              <a:rPr lang="en-US" sz="1200" dirty="0">
                <a:solidFill>
                  <a:schemeClr val="tx2"/>
                </a:solidFill>
              </a:rPr>
              <a:t> target, adverse effect and species taxonomy. Please be aware that we can add multiple adverse effects and species working wit Boolean operators. How this works will be explained in a separate tutorial video. Let’s hit search </a:t>
            </a:r>
          </a:p>
          <a:p>
            <a:r>
              <a:rPr lang="en-US" sz="1200" dirty="0">
                <a:solidFill>
                  <a:schemeClr val="tx2"/>
                </a:solidFill>
              </a:rPr>
              <a:t>     </a:t>
            </a:r>
          </a:p>
          <a:p>
            <a:r>
              <a:rPr lang="en-US" sz="1200" dirty="0">
                <a:solidFill>
                  <a:schemeClr val="tx2"/>
                </a:solidFill>
              </a:rPr>
              <a:t>  </a:t>
            </a:r>
            <a:endParaRPr lang="en-US" dirty="0"/>
          </a:p>
        </p:txBody>
      </p:sp>
      <p:sp>
        <p:nvSpPr>
          <p:cNvPr id="4" name="Tijdelijke aanduiding voor dianummer 3"/>
          <p:cNvSpPr>
            <a:spLocks noGrp="1"/>
          </p:cNvSpPr>
          <p:nvPr>
            <p:ph type="sldNum" sz="quarter" idx="5"/>
          </p:nvPr>
        </p:nvSpPr>
        <p:spPr/>
        <p:txBody>
          <a:bodyPr/>
          <a:lstStyle/>
          <a:p>
            <a:fld id="{A7443C7B-F938-4CE9-A268-32817172635B}" type="slidenum">
              <a:rPr lang="de-DE" smtClean="0"/>
              <a:t>12</a:t>
            </a:fld>
            <a:endParaRPr lang="de-DE"/>
          </a:p>
        </p:txBody>
      </p:sp>
    </p:spTree>
    <p:extLst>
      <p:ext uri="{BB962C8B-B14F-4D97-AF65-F5344CB8AC3E}">
        <p14:creationId xmlns:p14="http://schemas.microsoft.com/office/powerpoint/2010/main" val="40978979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sz="1200" dirty="0">
                <a:solidFill>
                  <a:schemeClr val="tx2"/>
                </a:solidFill>
              </a:rPr>
              <a:t>What we get are 3 data lines with preclinical adverse event data. As you can see, these are on drug targeting the cyclin-dependent kinase, with the adverse effect QT prolongation in dog. We also find information on the Dose, Dose-type and route of administration. </a:t>
            </a:r>
          </a:p>
          <a:p>
            <a:r>
              <a:rPr lang="en-US" sz="1200" dirty="0">
                <a:solidFill>
                  <a:schemeClr val="tx2"/>
                </a:solidFill>
              </a:rPr>
              <a:t>We can toggle to the clinical and post market data sets. Not surprisingly, these are empty as dog is by definition preclinical.  </a:t>
            </a:r>
          </a:p>
          <a:p>
            <a:r>
              <a:rPr lang="en-US" sz="1200" dirty="0">
                <a:solidFill>
                  <a:schemeClr val="tx2"/>
                </a:solidFill>
              </a:rPr>
              <a:t>If you would like to further optimize your search you can go back to your query by clicking on the pen symbol, or manually optimizing your search by clicking query text.</a:t>
            </a:r>
          </a:p>
          <a:p>
            <a:r>
              <a:rPr lang="en-US" sz="1200" dirty="0">
                <a:solidFill>
                  <a:schemeClr val="tx2"/>
                </a:solidFill>
              </a:rPr>
              <a:t>There are many other filtering, sorting and document processing options, these will be explained in separate tutorial </a:t>
            </a:r>
          </a:p>
          <a:p>
            <a:r>
              <a:rPr lang="en-US" sz="1200" dirty="0">
                <a:solidFill>
                  <a:schemeClr val="tx2"/>
                </a:solidFill>
              </a:rPr>
              <a:t>Now, lets dive in to the third document and see what we find.</a:t>
            </a:r>
          </a:p>
          <a:p>
            <a:r>
              <a:rPr lang="en-US" sz="1200" dirty="0">
                <a:solidFill>
                  <a:schemeClr val="tx2"/>
                </a:solidFill>
              </a:rPr>
              <a:t>Indeed, there is a dose depend risk for QT prolongation and that there is a risk that this translates into human</a:t>
            </a:r>
            <a:r>
              <a:rPr lang="en-US" sz="1200">
                <a:solidFill>
                  <a:schemeClr val="tx2"/>
                </a:solidFill>
              </a:rPr>
              <a:t>. </a:t>
            </a:r>
            <a:endParaRPr lang="en-US" sz="1200" dirty="0">
              <a:solidFill>
                <a:schemeClr val="tx2"/>
              </a:solidFill>
            </a:endParaRPr>
          </a:p>
          <a:p>
            <a:r>
              <a:rPr lang="en-US" sz="1200" dirty="0">
                <a:solidFill>
                  <a:schemeClr val="tx2"/>
                </a:solidFill>
              </a:rPr>
              <a:t>     </a:t>
            </a:r>
            <a:endParaRPr lang="en-US" dirty="0"/>
          </a:p>
        </p:txBody>
      </p:sp>
      <p:sp>
        <p:nvSpPr>
          <p:cNvPr id="4" name="Tijdelijke aanduiding voor dianummer 3"/>
          <p:cNvSpPr>
            <a:spLocks noGrp="1"/>
          </p:cNvSpPr>
          <p:nvPr>
            <p:ph type="sldNum" sz="quarter" idx="5"/>
          </p:nvPr>
        </p:nvSpPr>
        <p:spPr/>
        <p:txBody>
          <a:bodyPr/>
          <a:lstStyle/>
          <a:p>
            <a:fld id="{A7443C7B-F938-4CE9-A268-32817172635B}" type="slidenum">
              <a:rPr lang="de-DE" smtClean="0"/>
              <a:t>13</a:t>
            </a:fld>
            <a:endParaRPr lang="de-DE"/>
          </a:p>
        </p:txBody>
      </p:sp>
    </p:spTree>
    <p:extLst>
      <p:ext uri="{BB962C8B-B14F-4D97-AF65-F5344CB8AC3E}">
        <p14:creationId xmlns:p14="http://schemas.microsoft.com/office/powerpoint/2010/main" val="9117664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solidFill>
                  <a:srgbClr val="FF6C00"/>
                </a:solidFill>
              </a:rPr>
              <a:t>In just a few minutes we exposed the risk for QT prolongation for drugs acting on Cyclin dependent kinases. We have learned from customers that doing this search without PharmaPendium would take weeks, or the data could not be found at all.  I hope have provided sufficient information to start using the PharmaPendium drug safety data module. </a:t>
            </a:r>
            <a:r>
              <a:rPr lang="en-US" dirty="0">
                <a:solidFill>
                  <a:schemeClr val="tx2"/>
                </a:solidFill>
              </a:rPr>
              <a:t>This should enable your to quickly uncover critical safety insights, thereby supporting decision making during pharmaceutical development. </a:t>
            </a:r>
            <a:r>
              <a:rPr lang="en-US" dirty="0"/>
              <a:t>I hope you found this video useful, thank you for you attention and good bye </a:t>
            </a:r>
          </a:p>
        </p:txBody>
      </p:sp>
      <p:sp>
        <p:nvSpPr>
          <p:cNvPr id="4" name="Tijdelijke aanduiding voor dianummer 3"/>
          <p:cNvSpPr>
            <a:spLocks noGrp="1"/>
          </p:cNvSpPr>
          <p:nvPr>
            <p:ph type="sldNum" sz="quarter" idx="5"/>
          </p:nvPr>
        </p:nvSpPr>
        <p:spPr/>
        <p:txBody>
          <a:bodyPr/>
          <a:lstStyle/>
          <a:p>
            <a:fld id="{A7443C7B-F938-4CE9-A268-32817172635B}" type="slidenum">
              <a:rPr lang="de-DE" smtClean="0"/>
              <a:t>14</a:t>
            </a:fld>
            <a:endParaRPr lang="de-DE"/>
          </a:p>
        </p:txBody>
      </p:sp>
    </p:spTree>
    <p:extLst>
      <p:ext uri="{BB962C8B-B14F-4D97-AF65-F5344CB8AC3E}">
        <p14:creationId xmlns:p14="http://schemas.microsoft.com/office/powerpoint/2010/main" val="142669563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Main title slide with light photo and light text">
    <p:spTree>
      <p:nvGrpSpPr>
        <p:cNvPr id="1" name=""/>
        <p:cNvGrpSpPr/>
        <p:nvPr/>
      </p:nvGrpSpPr>
      <p:grpSpPr>
        <a:xfrm>
          <a:off x="0" y="0"/>
          <a:ext cx="0" cy="0"/>
          <a:chOff x="0" y="0"/>
          <a:chExt cx="0" cy="0"/>
        </a:xfrm>
      </p:grpSpPr>
      <p:sp>
        <p:nvSpPr>
          <p:cNvPr id="14" name="Picture Placeholder 13"/>
          <p:cNvSpPr>
            <a:spLocks noGrp="1"/>
          </p:cNvSpPr>
          <p:nvPr>
            <p:ph type="pic" sz="quarter" idx="15" hasCustomPrompt="1"/>
          </p:nvPr>
        </p:nvSpPr>
        <p:spPr>
          <a:xfrm>
            <a:off x="0" y="0"/>
            <a:ext cx="9144000" cy="5143500"/>
          </a:xfrm>
          <a:prstGeom prst="rect">
            <a:avLst/>
          </a:prstGeom>
          <a:solidFill>
            <a:srgbClr val="F2F2F2">
              <a:alpha val="7059"/>
            </a:srgbClr>
          </a:solidFill>
        </p:spPr>
        <p:txBody>
          <a:bodyPr>
            <a:normAutofit/>
          </a:bodyPr>
          <a:lstStyle>
            <a:lvl1pPr marL="0" indent="0" algn="r">
              <a:lnSpc>
                <a:spcPct val="100000"/>
              </a:lnSpc>
              <a:buNone/>
              <a:defRPr sz="1600" baseline="0"/>
            </a:lvl1pPr>
          </a:lstStyle>
          <a:p>
            <a:r>
              <a:rPr lang="en-US" noProof="0" dirty="0"/>
              <a:t>Click on icon to select picture</a:t>
            </a:r>
          </a:p>
        </p:txBody>
      </p:sp>
      <p:sp>
        <p:nvSpPr>
          <p:cNvPr id="2" name="Title 1"/>
          <p:cNvSpPr>
            <a:spLocks noGrp="1"/>
          </p:cNvSpPr>
          <p:nvPr>
            <p:ph type="ctrTitle" hasCustomPrompt="1"/>
          </p:nvPr>
        </p:nvSpPr>
        <p:spPr>
          <a:xfrm>
            <a:off x="475841" y="1659467"/>
            <a:ext cx="5112709" cy="1744133"/>
          </a:xfrm>
          <a:prstGeom prst="rect">
            <a:avLst/>
          </a:prstGeom>
        </p:spPr>
        <p:txBody>
          <a:bodyPr anchor="t" anchorCtr="0">
            <a:normAutofit/>
          </a:bodyPr>
          <a:lstStyle>
            <a:lvl1pPr algn="l">
              <a:lnSpc>
                <a:spcPct val="100000"/>
              </a:lnSpc>
              <a:defRPr sz="3800">
                <a:solidFill>
                  <a:schemeClr val="bg1"/>
                </a:solidFill>
              </a:defRPr>
            </a:lvl1pPr>
          </a:lstStyle>
          <a:p>
            <a:r>
              <a:rPr lang="en-US" noProof="0" dirty="0"/>
              <a:t>Click to edit title max over 2x lines</a:t>
            </a:r>
          </a:p>
        </p:txBody>
      </p:sp>
      <p:sp>
        <p:nvSpPr>
          <p:cNvPr id="12" name="Text Placeholder 11"/>
          <p:cNvSpPr>
            <a:spLocks noGrp="1"/>
          </p:cNvSpPr>
          <p:nvPr>
            <p:ph type="body" sz="quarter" idx="14" hasCustomPrompt="1"/>
          </p:nvPr>
        </p:nvSpPr>
        <p:spPr>
          <a:xfrm>
            <a:off x="475841" y="4326324"/>
            <a:ext cx="5112709" cy="490001"/>
          </a:xfrm>
          <a:prstGeom prst="rect">
            <a:avLst/>
          </a:prstGeom>
        </p:spPr>
        <p:txBody>
          <a:bodyPr>
            <a:normAutofit/>
          </a:bodyPr>
          <a:lstStyle>
            <a:lvl1pPr marL="0" indent="0">
              <a:lnSpc>
                <a:spcPct val="100000"/>
              </a:lnSpc>
              <a:spcBef>
                <a:spcPts val="0"/>
              </a:spcBef>
              <a:buNone/>
              <a:defRPr sz="1300"/>
            </a:lvl1pPr>
            <a:lvl2pPr marL="0" indent="0">
              <a:buNone/>
              <a:defRPr sz="1000"/>
            </a:lvl2pPr>
            <a:lvl3pPr marL="0" indent="0">
              <a:buNone/>
              <a:defRPr sz="1000"/>
            </a:lvl3pPr>
            <a:lvl4pPr marL="0" indent="0">
              <a:buNone/>
              <a:defRPr sz="1000"/>
            </a:lvl4pPr>
            <a:lvl5pPr marL="0" indent="0">
              <a:buNone/>
              <a:defRPr sz="1000"/>
            </a:lvl5pPr>
          </a:lstStyle>
          <a:p>
            <a:pPr lvl="0"/>
            <a:r>
              <a:rPr lang="en-US" dirty="0"/>
              <a:t>Month, year</a:t>
            </a:r>
            <a:br>
              <a:rPr lang="en-US" dirty="0"/>
            </a:br>
            <a:r>
              <a:rPr lang="en-US" dirty="0"/>
              <a:t>Name presenter</a:t>
            </a:r>
            <a:endParaRPr lang="de-DE" dirty="0"/>
          </a:p>
        </p:txBody>
      </p:sp>
      <p:sp>
        <p:nvSpPr>
          <p:cNvPr id="7" name="TextBox 6"/>
          <p:cNvSpPr txBox="1"/>
          <p:nvPr userDrawn="1"/>
        </p:nvSpPr>
        <p:spPr>
          <a:xfrm>
            <a:off x="-3556000" y="0"/>
            <a:ext cx="3413125" cy="2492990"/>
          </a:xfrm>
          <a:prstGeom prst="rect">
            <a:avLst/>
          </a:prstGeom>
          <a:solidFill>
            <a:srgbClr val="FFFF99"/>
          </a:solidFill>
        </p:spPr>
        <p:txBody>
          <a:bodyPr wrap="square" rtlCol="0">
            <a:spAutoFit/>
          </a:bodyPr>
          <a:lstStyle/>
          <a:p>
            <a:pPr defTabSz="914400"/>
            <a:r>
              <a:rPr lang="en-US" sz="1200">
                <a:solidFill>
                  <a:srgbClr val="333333"/>
                </a:solidFill>
                <a:latin typeface="Arial"/>
                <a:cs typeface="Arial"/>
              </a:rPr>
              <a:t>IMPORTANT!!  </a:t>
            </a:r>
          </a:p>
          <a:p>
            <a:pPr defTabSz="914400"/>
            <a:endParaRPr lang="en-US" sz="1200" dirty="0">
              <a:solidFill>
                <a:srgbClr val="333333"/>
              </a:solidFill>
              <a:latin typeface="Arial"/>
              <a:cs typeface="Arial"/>
            </a:endParaRPr>
          </a:p>
          <a:p>
            <a:pPr defTabSz="914400"/>
            <a:r>
              <a:rPr lang="en-US" sz="1200" dirty="0">
                <a:solidFill>
                  <a:srgbClr val="333333"/>
                </a:solidFill>
                <a:latin typeface="Arial"/>
                <a:cs typeface="Arial"/>
              </a:rPr>
              <a:t>If you insert or change the picture, select it, click right and choose </a:t>
            </a:r>
            <a:r>
              <a:rPr lang="en-US" sz="1200" dirty="0">
                <a:solidFill>
                  <a:schemeClr val="accent2"/>
                </a:solidFill>
                <a:latin typeface="Arial"/>
                <a:cs typeface="Arial"/>
              </a:rPr>
              <a:t>Send to back</a:t>
            </a:r>
            <a:r>
              <a:rPr lang="en-US" sz="1200" dirty="0">
                <a:solidFill>
                  <a:srgbClr val="333333"/>
                </a:solidFill>
                <a:latin typeface="Arial"/>
                <a:cs typeface="Arial"/>
              </a:rPr>
              <a:t> from the right click menu to make the logo and text visible.</a:t>
            </a:r>
          </a:p>
          <a:p>
            <a:pPr defTabSz="914400"/>
            <a:endParaRPr lang="en-US" sz="1200" dirty="0">
              <a:solidFill>
                <a:srgbClr val="333333"/>
              </a:solidFill>
              <a:latin typeface="Arial"/>
              <a:cs typeface="Arial"/>
            </a:endParaRPr>
          </a:p>
          <a:p>
            <a:pPr defTabSz="914400"/>
            <a:endParaRPr lang="en-US" sz="1200" dirty="0">
              <a:solidFill>
                <a:srgbClr val="333333"/>
              </a:solidFill>
              <a:latin typeface="Arial"/>
              <a:cs typeface="Arial"/>
            </a:endParaRPr>
          </a:p>
          <a:p>
            <a:pPr defTabSz="914400"/>
            <a:r>
              <a:rPr lang="en-US" sz="1200" baseline="0" dirty="0">
                <a:solidFill>
                  <a:srgbClr val="333333"/>
                </a:solidFill>
                <a:latin typeface="Arial"/>
                <a:cs typeface="Arial"/>
              </a:rPr>
              <a:t>To make you slides look as sophisticated and contemporary as possible, the easiest way is to use the guides to align text, graphs and images. Activate your GUIDES under the VIEW menu item. </a:t>
            </a:r>
            <a:endParaRPr lang="en-US" sz="1200" dirty="0">
              <a:solidFill>
                <a:srgbClr val="333333"/>
              </a:solidFill>
              <a:latin typeface="Arial"/>
              <a:cs typeface="Arial"/>
            </a:endParaRPr>
          </a:p>
        </p:txBody>
      </p:sp>
      <p:sp>
        <p:nvSpPr>
          <p:cNvPr id="9" name="Text Placeholder 6"/>
          <p:cNvSpPr>
            <a:spLocks noGrp="1"/>
          </p:cNvSpPr>
          <p:nvPr>
            <p:ph type="body" sz="quarter" idx="16" hasCustomPrompt="1"/>
          </p:nvPr>
        </p:nvSpPr>
        <p:spPr>
          <a:xfrm>
            <a:off x="475841" y="3488267"/>
            <a:ext cx="5112709" cy="762000"/>
          </a:xfrm>
          <a:prstGeom prst="rect">
            <a:avLst/>
          </a:prstGeom>
        </p:spPr>
        <p:txBody>
          <a:bodyPr>
            <a:normAutofit/>
          </a:bodyPr>
          <a:lstStyle>
            <a:lvl1pPr marL="0" indent="0">
              <a:lnSpc>
                <a:spcPct val="100000"/>
              </a:lnSpc>
              <a:buNone/>
              <a:defRPr sz="2000">
                <a:solidFill>
                  <a:srgbClr val="FF6C00"/>
                </a:solidFill>
              </a:defRPr>
            </a:lvl1pPr>
            <a:lvl2pPr marL="342900" indent="0">
              <a:lnSpc>
                <a:spcPts val="3600"/>
              </a:lnSpc>
              <a:buNone/>
              <a:defRPr sz="3000">
                <a:solidFill>
                  <a:srgbClr val="FF6C00"/>
                </a:solidFill>
              </a:defRPr>
            </a:lvl2pPr>
            <a:lvl3pPr marL="685800" indent="0">
              <a:lnSpc>
                <a:spcPts val="3600"/>
              </a:lnSpc>
              <a:buNone/>
              <a:defRPr sz="3000">
                <a:solidFill>
                  <a:srgbClr val="FF6C00"/>
                </a:solidFill>
              </a:defRPr>
            </a:lvl3pPr>
            <a:lvl4pPr marL="1028700" indent="0">
              <a:lnSpc>
                <a:spcPts val="3600"/>
              </a:lnSpc>
              <a:buNone/>
              <a:defRPr sz="3000">
                <a:solidFill>
                  <a:srgbClr val="FF6C00"/>
                </a:solidFill>
              </a:defRPr>
            </a:lvl4pPr>
            <a:lvl5pPr marL="1371600" indent="0">
              <a:lnSpc>
                <a:spcPts val="3600"/>
              </a:lnSpc>
              <a:buNone/>
              <a:defRPr sz="3000">
                <a:solidFill>
                  <a:srgbClr val="FF6C00"/>
                </a:solidFill>
              </a:defRPr>
            </a:lvl5pPr>
          </a:lstStyle>
          <a:p>
            <a:pPr lvl="0"/>
            <a:r>
              <a:rPr lang="en-US" dirty="0"/>
              <a:t>Subtitle</a:t>
            </a:r>
            <a:endParaRPr lang="de-DE" dirty="0"/>
          </a:p>
        </p:txBody>
      </p:sp>
      <p:sp>
        <p:nvSpPr>
          <p:cNvPr id="16" name="Text Placeholder 9"/>
          <p:cNvSpPr>
            <a:spLocks noGrp="1"/>
          </p:cNvSpPr>
          <p:nvPr>
            <p:ph type="body" sz="quarter" idx="13"/>
          </p:nvPr>
        </p:nvSpPr>
        <p:spPr>
          <a:xfrm>
            <a:off x="475841" y="503628"/>
            <a:ext cx="787296" cy="864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p:spPr>
        <p:txBody>
          <a:bodyPr>
            <a:noAutofit/>
          </a:bodyPr>
          <a:lstStyle>
            <a:lvl1pPr>
              <a:defRPr sz="100"/>
            </a:lvl1pPr>
          </a:lstStyle>
          <a:p>
            <a:pPr lvl="0"/>
            <a:r>
              <a:rPr lang="en-US"/>
              <a:t>Edit Master text styles</a:t>
            </a:r>
          </a:p>
        </p:txBody>
      </p:sp>
      <p:pic>
        <p:nvPicPr>
          <p:cNvPr id="10" name="Picture 9"/>
          <p:cNvPicPr>
            <a:picLocks noChangeAspect="1"/>
          </p:cNvPicPr>
          <p:nvPr userDrawn="1"/>
        </p:nvPicPr>
        <p:blipFill rotWithShape="1">
          <a:blip r:embed="rId3" cstate="print">
            <a:extLst>
              <a:ext uri="{28A0092B-C50C-407E-A947-70E740481C1C}">
                <a14:useLocalDpi xmlns:a14="http://schemas.microsoft.com/office/drawing/2010/main" val="0"/>
              </a:ext>
            </a:extLst>
          </a:blip>
          <a:srcRect/>
          <a:stretch/>
        </p:blipFill>
        <p:spPr>
          <a:xfrm>
            <a:off x="-3556000" y="2679700"/>
            <a:ext cx="3413125" cy="2307701"/>
          </a:xfrm>
          <a:prstGeom prst="rect">
            <a:avLst/>
          </a:prstGeom>
        </p:spPr>
      </p:pic>
    </p:spTree>
    <p:extLst>
      <p:ext uri="{BB962C8B-B14F-4D97-AF65-F5344CB8AC3E}">
        <p14:creationId xmlns:p14="http://schemas.microsoft.com/office/powerpoint/2010/main" val="3631053711"/>
      </p:ext>
    </p:extLst>
  </p:cSld>
  <p:clrMapOvr>
    <a:masterClrMapping/>
  </p:clrMapOvr>
  <p:extLst mod="1">
    <p:ext uri="{DCECCB84-F9BA-43D5-87BE-67443E8EF086}">
      <p15:sldGuideLst xmlns:p15="http://schemas.microsoft.com/office/powerpoint/2012/main">
        <p15:guide id="1" pos="363" userDrawn="1">
          <p15:clr>
            <a:srgbClr val="FBAE40"/>
          </p15:clr>
        </p15:guide>
        <p15:guide id="2" pos="2699" userDrawn="1">
          <p15:clr>
            <a:srgbClr val="FBAE40"/>
          </p15:clr>
        </p15:guide>
        <p15:guide id="3" pos="2880" userDrawn="1">
          <p15:clr>
            <a:srgbClr val="FBAE40"/>
          </p15:clr>
        </p15:guide>
        <p15:guide id="4" pos="3061" userDrawn="1">
          <p15:clr>
            <a:srgbClr val="FBAE40"/>
          </p15:clr>
        </p15:guide>
        <p15:guide id="5" pos="5397" userDrawn="1">
          <p15:clr>
            <a:srgbClr val="FBAE40"/>
          </p15:clr>
        </p15:guide>
        <p15:guide id="6" orient="horz" pos="373" userDrawn="1">
          <p15:clr>
            <a:srgbClr val="FBAE40"/>
          </p15:clr>
        </p15:guide>
        <p15:guide id="7" orient="horz" pos="2867" userDrawn="1">
          <p15:clr>
            <a:srgbClr val="FBAE40"/>
          </p15:clr>
        </p15:guide>
        <p15:guide id="8" orient="horz"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Main title slide with dark text and light photo">
    <p:spTree>
      <p:nvGrpSpPr>
        <p:cNvPr id="1" name=""/>
        <p:cNvGrpSpPr/>
        <p:nvPr/>
      </p:nvGrpSpPr>
      <p:grpSpPr>
        <a:xfrm>
          <a:off x="0" y="0"/>
          <a:ext cx="0" cy="0"/>
          <a:chOff x="0" y="0"/>
          <a:chExt cx="0" cy="0"/>
        </a:xfrm>
      </p:grpSpPr>
      <p:sp>
        <p:nvSpPr>
          <p:cNvPr id="14" name="Picture Placeholder 13"/>
          <p:cNvSpPr>
            <a:spLocks noGrp="1"/>
          </p:cNvSpPr>
          <p:nvPr>
            <p:ph type="pic" sz="quarter" idx="15" hasCustomPrompt="1"/>
          </p:nvPr>
        </p:nvSpPr>
        <p:spPr>
          <a:xfrm>
            <a:off x="0" y="0"/>
            <a:ext cx="9144000" cy="5143500"/>
          </a:xfrm>
          <a:prstGeom prst="rect">
            <a:avLst/>
          </a:prstGeom>
          <a:solidFill>
            <a:srgbClr val="F2F2F2">
              <a:alpha val="7059"/>
            </a:srgbClr>
          </a:solidFill>
        </p:spPr>
        <p:txBody>
          <a:bodyPr>
            <a:normAutofit/>
          </a:bodyPr>
          <a:lstStyle>
            <a:lvl1pPr marL="0" indent="0" algn="r">
              <a:lnSpc>
                <a:spcPct val="100000"/>
              </a:lnSpc>
              <a:buNone/>
              <a:defRPr sz="1600" baseline="0"/>
            </a:lvl1pPr>
          </a:lstStyle>
          <a:p>
            <a:r>
              <a:rPr lang="de-DE" dirty="0"/>
              <a:t>Click on </a:t>
            </a:r>
            <a:r>
              <a:rPr lang="de-DE" dirty="0" err="1"/>
              <a:t>icon</a:t>
            </a:r>
            <a:r>
              <a:rPr lang="de-DE" dirty="0"/>
              <a:t> </a:t>
            </a:r>
            <a:r>
              <a:rPr lang="de-DE" dirty="0" err="1"/>
              <a:t>to</a:t>
            </a:r>
            <a:r>
              <a:rPr lang="de-DE" dirty="0"/>
              <a:t> </a:t>
            </a:r>
            <a:r>
              <a:rPr lang="de-DE" dirty="0" err="1"/>
              <a:t>select</a:t>
            </a:r>
            <a:r>
              <a:rPr lang="de-DE" dirty="0"/>
              <a:t> </a:t>
            </a:r>
            <a:r>
              <a:rPr lang="de-DE" dirty="0" err="1"/>
              <a:t>picture</a:t>
            </a:r>
            <a:endParaRPr lang="de-DE" dirty="0"/>
          </a:p>
        </p:txBody>
      </p:sp>
      <p:sp>
        <p:nvSpPr>
          <p:cNvPr id="2" name="Title 1"/>
          <p:cNvSpPr>
            <a:spLocks noGrp="1"/>
          </p:cNvSpPr>
          <p:nvPr>
            <p:ph type="ctrTitle" hasCustomPrompt="1"/>
          </p:nvPr>
        </p:nvSpPr>
        <p:spPr>
          <a:xfrm>
            <a:off x="475841" y="1659467"/>
            <a:ext cx="5112709" cy="1744133"/>
          </a:xfrm>
          <a:prstGeom prst="rect">
            <a:avLst/>
          </a:prstGeom>
        </p:spPr>
        <p:txBody>
          <a:bodyPr anchor="t" anchorCtr="0">
            <a:normAutofit/>
          </a:bodyPr>
          <a:lstStyle>
            <a:lvl1pPr algn="l">
              <a:lnSpc>
                <a:spcPct val="100000"/>
              </a:lnSpc>
              <a:defRPr sz="3800">
                <a:solidFill>
                  <a:srgbClr val="53565A"/>
                </a:solidFill>
              </a:defRPr>
            </a:lvl1pPr>
          </a:lstStyle>
          <a:p>
            <a:r>
              <a:rPr lang="en-US" noProof="0" dirty="0"/>
              <a:t>Click to edit title max over 2x lines</a:t>
            </a:r>
          </a:p>
        </p:txBody>
      </p:sp>
      <p:sp>
        <p:nvSpPr>
          <p:cNvPr id="12" name="Text Placeholder 11"/>
          <p:cNvSpPr>
            <a:spLocks noGrp="1"/>
          </p:cNvSpPr>
          <p:nvPr>
            <p:ph type="body" sz="quarter" idx="14" hasCustomPrompt="1"/>
          </p:nvPr>
        </p:nvSpPr>
        <p:spPr>
          <a:xfrm>
            <a:off x="475841" y="4326324"/>
            <a:ext cx="5112709" cy="490001"/>
          </a:xfrm>
          <a:prstGeom prst="rect">
            <a:avLst/>
          </a:prstGeom>
        </p:spPr>
        <p:txBody>
          <a:bodyPr>
            <a:normAutofit/>
          </a:bodyPr>
          <a:lstStyle>
            <a:lvl1pPr marL="0" indent="0">
              <a:lnSpc>
                <a:spcPct val="100000"/>
              </a:lnSpc>
              <a:spcBef>
                <a:spcPts val="0"/>
              </a:spcBef>
              <a:buNone/>
              <a:defRPr sz="1300"/>
            </a:lvl1pPr>
            <a:lvl2pPr marL="0" indent="0">
              <a:buNone/>
              <a:defRPr sz="1000"/>
            </a:lvl2pPr>
            <a:lvl3pPr marL="0" indent="0">
              <a:buNone/>
              <a:defRPr sz="1000"/>
            </a:lvl3pPr>
            <a:lvl4pPr marL="0" indent="0">
              <a:buNone/>
              <a:defRPr sz="1000"/>
            </a:lvl4pPr>
            <a:lvl5pPr marL="0" indent="0">
              <a:buNone/>
              <a:defRPr sz="1000"/>
            </a:lvl5pPr>
          </a:lstStyle>
          <a:p>
            <a:pPr lvl="0"/>
            <a:r>
              <a:rPr lang="en-US" dirty="0"/>
              <a:t>Month, year</a:t>
            </a:r>
            <a:br>
              <a:rPr lang="en-US" dirty="0"/>
            </a:br>
            <a:r>
              <a:rPr lang="en-US" dirty="0"/>
              <a:t>Name presenter</a:t>
            </a:r>
            <a:endParaRPr lang="de-DE" dirty="0"/>
          </a:p>
        </p:txBody>
      </p:sp>
      <p:sp>
        <p:nvSpPr>
          <p:cNvPr id="7" name="TextBox 6"/>
          <p:cNvSpPr txBox="1"/>
          <p:nvPr userDrawn="1"/>
        </p:nvSpPr>
        <p:spPr>
          <a:xfrm>
            <a:off x="-3556000" y="0"/>
            <a:ext cx="3413125" cy="2492990"/>
          </a:xfrm>
          <a:prstGeom prst="rect">
            <a:avLst/>
          </a:prstGeom>
          <a:solidFill>
            <a:srgbClr val="FFFF99"/>
          </a:solidFill>
        </p:spPr>
        <p:txBody>
          <a:bodyPr wrap="square" rtlCol="0">
            <a:spAutoFit/>
          </a:bodyPr>
          <a:lstStyle/>
          <a:p>
            <a:pPr defTabSz="914400"/>
            <a:r>
              <a:rPr lang="en-US" sz="1200">
                <a:solidFill>
                  <a:srgbClr val="333333"/>
                </a:solidFill>
                <a:latin typeface="Arial"/>
                <a:cs typeface="Arial"/>
              </a:rPr>
              <a:t>IMPORTANT!!  </a:t>
            </a:r>
          </a:p>
          <a:p>
            <a:pPr defTabSz="914400"/>
            <a:endParaRPr lang="en-US" sz="1200" dirty="0">
              <a:solidFill>
                <a:srgbClr val="333333"/>
              </a:solidFill>
              <a:latin typeface="Arial"/>
              <a:cs typeface="Arial"/>
            </a:endParaRPr>
          </a:p>
          <a:p>
            <a:pPr defTabSz="914400"/>
            <a:r>
              <a:rPr lang="en-US" sz="1200" dirty="0">
                <a:solidFill>
                  <a:srgbClr val="333333"/>
                </a:solidFill>
                <a:latin typeface="Arial"/>
                <a:cs typeface="Arial"/>
              </a:rPr>
              <a:t>If you insert or change the picture, select it, click right and choose </a:t>
            </a:r>
            <a:r>
              <a:rPr lang="en-US" sz="1200" dirty="0">
                <a:solidFill>
                  <a:schemeClr val="accent2"/>
                </a:solidFill>
                <a:latin typeface="Arial"/>
                <a:cs typeface="Arial"/>
              </a:rPr>
              <a:t>Send to back</a:t>
            </a:r>
            <a:r>
              <a:rPr lang="en-US" sz="1200" dirty="0">
                <a:solidFill>
                  <a:srgbClr val="333333"/>
                </a:solidFill>
                <a:latin typeface="Arial"/>
                <a:cs typeface="Arial"/>
              </a:rPr>
              <a:t> from the right click menu to make the logo and text visible.</a:t>
            </a:r>
          </a:p>
          <a:p>
            <a:pPr defTabSz="914400"/>
            <a:endParaRPr lang="en-US" sz="1200" dirty="0">
              <a:solidFill>
                <a:srgbClr val="333333"/>
              </a:solidFill>
              <a:latin typeface="Arial"/>
              <a:cs typeface="Arial"/>
            </a:endParaRPr>
          </a:p>
          <a:p>
            <a:pPr defTabSz="914400"/>
            <a:endParaRPr lang="en-US" sz="1200" dirty="0">
              <a:solidFill>
                <a:srgbClr val="333333"/>
              </a:solidFill>
              <a:latin typeface="Arial"/>
              <a:cs typeface="Arial"/>
            </a:endParaRPr>
          </a:p>
          <a:p>
            <a:pPr defTabSz="914400"/>
            <a:r>
              <a:rPr lang="en-US" sz="1200" baseline="0" dirty="0">
                <a:solidFill>
                  <a:srgbClr val="333333"/>
                </a:solidFill>
                <a:latin typeface="Arial"/>
                <a:cs typeface="Arial"/>
              </a:rPr>
              <a:t>To make you slides look as sophisticated and contemporary as possible, the easiest way is to use the guides to align text, graphs and images. Activate your GUIDES under the VIEW menu item. </a:t>
            </a:r>
            <a:endParaRPr lang="en-US" sz="1200" dirty="0">
              <a:solidFill>
                <a:srgbClr val="333333"/>
              </a:solidFill>
              <a:latin typeface="Arial"/>
              <a:cs typeface="Arial"/>
            </a:endParaRPr>
          </a:p>
        </p:txBody>
      </p:sp>
      <p:sp>
        <p:nvSpPr>
          <p:cNvPr id="9" name="Text Placeholder 6"/>
          <p:cNvSpPr>
            <a:spLocks noGrp="1"/>
          </p:cNvSpPr>
          <p:nvPr>
            <p:ph type="body" sz="quarter" idx="16" hasCustomPrompt="1"/>
          </p:nvPr>
        </p:nvSpPr>
        <p:spPr>
          <a:xfrm>
            <a:off x="475841" y="3488267"/>
            <a:ext cx="5112709" cy="762000"/>
          </a:xfrm>
          <a:prstGeom prst="rect">
            <a:avLst/>
          </a:prstGeom>
        </p:spPr>
        <p:txBody>
          <a:bodyPr>
            <a:normAutofit/>
          </a:bodyPr>
          <a:lstStyle>
            <a:lvl1pPr marL="0" indent="0">
              <a:lnSpc>
                <a:spcPct val="100000"/>
              </a:lnSpc>
              <a:buNone/>
              <a:defRPr sz="2000">
                <a:solidFill>
                  <a:srgbClr val="FF6C00"/>
                </a:solidFill>
              </a:defRPr>
            </a:lvl1pPr>
            <a:lvl2pPr marL="342900" indent="0">
              <a:lnSpc>
                <a:spcPts val="3600"/>
              </a:lnSpc>
              <a:buNone/>
              <a:defRPr sz="3000">
                <a:solidFill>
                  <a:srgbClr val="FF6C00"/>
                </a:solidFill>
              </a:defRPr>
            </a:lvl2pPr>
            <a:lvl3pPr marL="685800" indent="0">
              <a:lnSpc>
                <a:spcPts val="3600"/>
              </a:lnSpc>
              <a:buNone/>
              <a:defRPr sz="3000">
                <a:solidFill>
                  <a:srgbClr val="FF6C00"/>
                </a:solidFill>
              </a:defRPr>
            </a:lvl3pPr>
            <a:lvl4pPr marL="1028700" indent="0">
              <a:lnSpc>
                <a:spcPts val="3600"/>
              </a:lnSpc>
              <a:buNone/>
              <a:defRPr sz="3000">
                <a:solidFill>
                  <a:srgbClr val="FF6C00"/>
                </a:solidFill>
              </a:defRPr>
            </a:lvl4pPr>
            <a:lvl5pPr marL="1371600" indent="0">
              <a:lnSpc>
                <a:spcPts val="3600"/>
              </a:lnSpc>
              <a:buNone/>
              <a:defRPr sz="3000">
                <a:solidFill>
                  <a:srgbClr val="FF6C00"/>
                </a:solidFill>
              </a:defRPr>
            </a:lvl5pPr>
          </a:lstStyle>
          <a:p>
            <a:pPr lvl="0"/>
            <a:r>
              <a:rPr lang="en-US" dirty="0"/>
              <a:t>Subtitle</a:t>
            </a:r>
            <a:endParaRPr lang="de-DE" dirty="0"/>
          </a:p>
        </p:txBody>
      </p:sp>
      <p:sp>
        <p:nvSpPr>
          <p:cNvPr id="13" name="Text Placeholder 9"/>
          <p:cNvSpPr>
            <a:spLocks noGrp="1"/>
          </p:cNvSpPr>
          <p:nvPr>
            <p:ph type="body" sz="quarter" idx="13"/>
          </p:nvPr>
        </p:nvSpPr>
        <p:spPr>
          <a:xfrm>
            <a:off x="475841" y="503628"/>
            <a:ext cx="787296" cy="864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p:spPr>
        <p:txBody>
          <a:bodyPr>
            <a:noAutofit/>
          </a:bodyPr>
          <a:lstStyle>
            <a:lvl1pPr>
              <a:defRPr sz="100"/>
            </a:lvl1pPr>
          </a:lstStyle>
          <a:p>
            <a:pPr lvl="0"/>
            <a:r>
              <a:rPr lang="en-US"/>
              <a:t>Edit Master text styles</a:t>
            </a:r>
          </a:p>
        </p:txBody>
      </p:sp>
      <p:pic>
        <p:nvPicPr>
          <p:cNvPr id="10" name="Picture 9"/>
          <p:cNvPicPr>
            <a:picLocks noChangeAspect="1"/>
          </p:cNvPicPr>
          <p:nvPr userDrawn="1"/>
        </p:nvPicPr>
        <p:blipFill rotWithShape="1">
          <a:blip r:embed="rId3" cstate="print">
            <a:extLst>
              <a:ext uri="{28A0092B-C50C-407E-A947-70E740481C1C}">
                <a14:useLocalDpi xmlns:a14="http://schemas.microsoft.com/office/drawing/2010/main" val="0"/>
              </a:ext>
            </a:extLst>
          </a:blip>
          <a:srcRect/>
          <a:stretch/>
        </p:blipFill>
        <p:spPr>
          <a:xfrm>
            <a:off x="-3556000" y="2679700"/>
            <a:ext cx="3413125" cy="2307701"/>
          </a:xfrm>
          <a:prstGeom prst="rect">
            <a:avLst/>
          </a:prstGeom>
        </p:spPr>
      </p:pic>
    </p:spTree>
    <p:extLst/>
  </p:cSld>
  <p:clrMapOvr>
    <a:masterClrMapping/>
  </p:clrMapOvr>
  <p:extLst mod="1">
    <p:ext uri="{DCECCB84-F9BA-43D5-87BE-67443E8EF086}">
      <p15:sldGuideLst xmlns:p15="http://schemas.microsoft.com/office/powerpoint/2012/main">
        <p15:guide id="1" pos="363">
          <p15:clr>
            <a:srgbClr val="FBAE40"/>
          </p15:clr>
        </p15:guide>
        <p15:guide id="2" pos="2699">
          <p15:clr>
            <a:srgbClr val="FBAE40"/>
          </p15:clr>
        </p15:guide>
        <p15:guide id="3" pos="2880">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guide id="8" orient="horz">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Main title slide with light text and dark photo">
    <p:spTree>
      <p:nvGrpSpPr>
        <p:cNvPr id="1" name=""/>
        <p:cNvGrpSpPr/>
        <p:nvPr/>
      </p:nvGrpSpPr>
      <p:grpSpPr>
        <a:xfrm>
          <a:off x="0" y="0"/>
          <a:ext cx="0" cy="0"/>
          <a:chOff x="0" y="0"/>
          <a:chExt cx="0" cy="0"/>
        </a:xfrm>
      </p:grpSpPr>
      <p:sp>
        <p:nvSpPr>
          <p:cNvPr id="14" name="AchtergrondBeeld"/>
          <p:cNvSpPr>
            <a:spLocks noGrp="1"/>
          </p:cNvSpPr>
          <p:nvPr>
            <p:ph type="pic" sz="quarter" idx="15" hasCustomPrompt="1"/>
          </p:nvPr>
        </p:nvSpPr>
        <p:spPr>
          <a:xfrm>
            <a:off x="0" y="0"/>
            <a:ext cx="9144000" cy="5143500"/>
          </a:xfrm>
          <a:prstGeom prst="rect">
            <a:avLst/>
          </a:prstGeom>
          <a:solidFill>
            <a:srgbClr val="3E4043">
              <a:alpha val="14902"/>
            </a:srgbClr>
          </a:solidFill>
        </p:spPr>
        <p:txBody>
          <a:bodyPr>
            <a:normAutofit/>
          </a:bodyPr>
          <a:lstStyle>
            <a:lvl1pPr marL="0" indent="0" algn="r">
              <a:lnSpc>
                <a:spcPct val="100000"/>
              </a:lnSpc>
              <a:buNone/>
              <a:defRPr sz="1600" baseline="0"/>
            </a:lvl1pPr>
          </a:lstStyle>
          <a:p>
            <a:r>
              <a:rPr lang="de-DE"/>
              <a:t>Click on icon to select picture</a:t>
            </a:r>
          </a:p>
        </p:txBody>
      </p:sp>
      <p:sp>
        <p:nvSpPr>
          <p:cNvPr id="12" name="Text Placeholder 11"/>
          <p:cNvSpPr>
            <a:spLocks noGrp="1"/>
          </p:cNvSpPr>
          <p:nvPr>
            <p:ph type="body" sz="quarter" idx="14" hasCustomPrompt="1"/>
          </p:nvPr>
        </p:nvSpPr>
        <p:spPr>
          <a:xfrm>
            <a:off x="475841" y="4326324"/>
            <a:ext cx="5112709" cy="490001"/>
          </a:xfrm>
          <a:prstGeom prst="rect">
            <a:avLst/>
          </a:prstGeom>
        </p:spPr>
        <p:txBody>
          <a:bodyPr>
            <a:normAutofit/>
          </a:bodyPr>
          <a:lstStyle>
            <a:lvl1pPr marL="0" indent="0">
              <a:lnSpc>
                <a:spcPct val="100000"/>
              </a:lnSpc>
              <a:spcBef>
                <a:spcPts val="0"/>
              </a:spcBef>
              <a:buNone/>
              <a:defRPr sz="1300">
                <a:solidFill>
                  <a:schemeClr val="bg1"/>
                </a:solidFill>
              </a:defRPr>
            </a:lvl1pPr>
            <a:lvl2pPr marL="0" indent="0">
              <a:buNone/>
              <a:defRPr sz="1000"/>
            </a:lvl2pPr>
            <a:lvl3pPr marL="0" indent="0">
              <a:buNone/>
              <a:defRPr sz="1000"/>
            </a:lvl3pPr>
            <a:lvl4pPr marL="0" indent="0">
              <a:buNone/>
              <a:defRPr sz="1000"/>
            </a:lvl4pPr>
            <a:lvl5pPr marL="0" indent="0">
              <a:buNone/>
              <a:defRPr sz="1000"/>
            </a:lvl5pPr>
          </a:lstStyle>
          <a:p>
            <a:pPr lvl="0"/>
            <a:r>
              <a:rPr lang="en-US" dirty="0"/>
              <a:t>Month, year</a:t>
            </a:r>
            <a:br>
              <a:rPr lang="en-US" dirty="0"/>
            </a:br>
            <a:r>
              <a:rPr lang="en-US" dirty="0"/>
              <a:t>Name presenter</a:t>
            </a:r>
            <a:endParaRPr lang="de-DE" dirty="0"/>
          </a:p>
        </p:txBody>
      </p:sp>
      <p:sp>
        <p:nvSpPr>
          <p:cNvPr id="17" name="TextBox 16"/>
          <p:cNvSpPr txBox="1"/>
          <p:nvPr userDrawn="1"/>
        </p:nvSpPr>
        <p:spPr>
          <a:xfrm>
            <a:off x="-3556000" y="0"/>
            <a:ext cx="3413125" cy="2492990"/>
          </a:xfrm>
          <a:prstGeom prst="rect">
            <a:avLst/>
          </a:prstGeom>
          <a:solidFill>
            <a:srgbClr val="FFFF99"/>
          </a:solidFill>
        </p:spPr>
        <p:txBody>
          <a:bodyPr wrap="square" rtlCol="0">
            <a:spAutoFit/>
          </a:bodyPr>
          <a:lstStyle/>
          <a:p>
            <a:pPr defTabSz="914400"/>
            <a:r>
              <a:rPr lang="en-US" sz="1200">
                <a:solidFill>
                  <a:srgbClr val="333333"/>
                </a:solidFill>
                <a:latin typeface="Arial"/>
                <a:cs typeface="Arial"/>
              </a:rPr>
              <a:t>IMPORTANT!!  </a:t>
            </a:r>
          </a:p>
          <a:p>
            <a:pPr defTabSz="914400"/>
            <a:endParaRPr lang="en-US" sz="1200">
              <a:solidFill>
                <a:srgbClr val="333333"/>
              </a:solidFill>
              <a:latin typeface="Arial"/>
              <a:cs typeface="Arial"/>
            </a:endParaRPr>
          </a:p>
          <a:p>
            <a:pPr defTabSz="914400"/>
            <a:r>
              <a:rPr lang="en-US" sz="1200" dirty="0">
                <a:solidFill>
                  <a:srgbClr val="333333"/>
                </a:solidFill>
                <a:latin typeface="Arial"/>
                <a:cs typeface="Arial"/>
              </a:rPr>
              <a:t>If you insert or change the picture, select it, click right and choose </a:t>
            </a:r>
            <a:r>
              <a:rPr lang="en-US" sz="1200" dirty="0">
                <a:solidFill>
                  <a:schemeClr val="accent2"/>
                </a:solidFill>
                <a:latin typeface="Arial"/>
                <a:cs typeface="Arial"/>
              </a:rPr>
              <a:t>Send to back</a:t>
            </a:r>
            <a:r>
              <a:rPr lang="en-US" sz="1200" dirty="0">
                <a:solidFill>
                  <a:srgbClr val="333333"/>
                </a:solidFill>
                <a:latin typeface="Arial"/>
                <a:cs typeface="Arial"/>
              </a:rPr>
              <a:t> from the right click menu to make the logo and text visible.</a:t>
            </a:r>
          </a:p>
          <a:p>
            <a:pPr defTabSz="914400"/>
            <a:endParaRPr lang="en-US" sz="1200" dirty="0">
              <a:solidFill>
                <a:srgbClr val="333333"/>
              </a:solidFill>
              <a:latin typeface="Arial"/>
              <a:cs typeface="Arial"/>
            </a:endParaRPr>
          </a:p>
          <a:p>
            <a:pPr defTabSz="914400"/>
            <a:endParaRPr lang="en-US" sz="1200" dirty="0">
              <a:solidFill>
                <a:srgbClr val="333333"/>
              </a:solidFill>
              <a:latin typeface="Arial"/>
              <a:cs typeface="Arial"/>
            </a:endParaRPr>
          </a:p>
          <a:p>
            <a:pPr defTabSz="914400"/>
            <a:r>
              <a:rPr lang="en-US" sz="1200" baseline="0" dirty="0">
                <a:solidFill>
                  <a:srgbClr val="333333"/>
                </a:solidFill>
                <a:latin typeface="Arial"/>
                <a:cs typeface="Arial"/>
              </a:rPr>
              <a:t>To make you slides look as sophisticated and contemporary as possible, the easiest way is to use the guides to align text, graphs and images. Activate your GUIDES under the VIEW menu item. </a:t>
            </a:r>
            <a:endParaRPr lang="en-US" sz="1200" dirty="0">
              <a:solidFill>
                <a:srgbClr val="333333"/>
              </a:solidFill>
              <a:latin typeface="Arial"/>
              <a:cs typeface="Arial"/>
            </a:endParaRPr>
          </a:p>
        </p:txBody>
      </p:sp>
      <p:sp>
        <p:nvSpPr>
          <p:cNvPr id="20" name="Title 1"/>
          <p:cNvSpPr>
            <a:spLocks noGrp="1"/>
          </p:cNvSpPr>
          <p:nvPr>
            <p:ph type="ctrTitle" hasCustomPrompt="1"/>
          </p:nvPr>
        </p:nvSpPr>
        <p:spPr>
          <a:xfrm>
            <a:off x="475841" y="1659467"/>
            <a:ext cx="5112709" cy="1744133"/>
          </a:xfrm>
          <a:prstGeom prst="rect">
            <a:avLst/>
          </a:prstGeom>
        </p:spPr>
        <p:txBody>
          <a:bodyPr anchor="t" anchorCtr="0">
            <a:normAutofit/>
          </a:bodyPr>
          <a:lstStyle>
            <a:lvl1pPr algn="l">
              <a:lnSpc>
                <a:spcPct val="100000"/>
              </a:lnSpc>
              <a:defRPr sz="3800">
                <a:solidFill>
                  <a:schemeClr val="bg1"/>
                </a:solidFill>
              </a:defRPr>
            </a:lvl1pPr>
          </a:lstStyle>
          <a:p>
            <a:r>
              <a:rPr lang="en-US" noProof="0" dirty="0"/>
              <a:t>Click to edit title max over 2x lines</a:t>
            </a:r>
          </a:p>
        </p:txBody>
      </p:sp>
      <p:sp>
        <p:nvSpPr>
          <p:cNvPr id="21" name="Text Placeholder 6"/>
          <p:cNvSpPr>
            <a:spLocks noGrp="1"/>
          </p:cNvSpPr>
          <p:nvPr>
            <p:ph type="body" sz="quarter" idx="16" hasCustomPrompt="1"/>
          </p:nvPr>
        </p:nvSpPr>
        <p:spPr>
          <a:xfrm>
            <a:off x="475841" y="3488267"/>
            <a:ext cx="5112709" cy="762000"/>
          </a:xfrm>
          <a:prstGeom prst="rect">
            <a:avLst/>
          </a:prstGeom>
        </p:spPr>
        <p:txBody>
          <a:bodyPr>
            <a:normAutofit/>
          </a:bodyPr>
          <a:lstStyle>
            <a:lvl1pPr marL="0" indent="0">
              <a:lnSpc>
                <a:spcPct val="100000"/>
              </a:lnSpc>
              <a:buNone/>
              <a:defRPr sz="2000">
                <a:solidFill>
                  <a:srgbClr val="FF6C00"/>
                </a:solidFill>
              </a:defRPr>
            </a:lvl1pPr>
            <a:lvl2pPr marL="342900" indent="0">
              <a:lnSpc>
                <a:spcPts val="3600"/>
              </a:lnSpc>
              <a:buNone/>
              <a:defRPr sz="3000">
                <a:solidFill>
                  <a:srgbClr val="FF6C00"/>
                </a:solidFill>
              </a:defRPr>
            </a:lvl2pPr>
            <a:lvl3pPr marL="685800" indent="0">
              <a:lnSpc>
                <a:spcPts val="3600"/>
              </a:lnSpc>
              <a:buNone/>
              <a:defRPr sz="3000">
                <a:solidFill>
                  <a:srgbClr val="FF6C00"/>
                </a:solidFill>
              </a:defRPr>
            </a:lvl3pPr>
            <a:lvl4pPr marL="1028700" indent="0">
              <a:lnSpc>
                <a:spcPts val="3600"/>
              </a:lnSpc>
              <a:buNone/>
              <a:defRPr sz="3000">
                <a:solidFill>
                  <a:srgbClr val="FF6C00"/>
                </a:solidFill>
              </a:defRPr>
            </a:lvl4pPr>
            <a:lvl5pPr marL="1371600" indent="0">
              <a:lnSpc>
                <a:spcPts val="3600"/>
              </a:lnSpc>
              <a:buNone/>
              <a:defRPr sz="3000">
                <a:solidFill>
                  <a:srgbClr val="FF6C00"/>
                </a:solidFill>
              </a:defRPr>
            </a:lvl5pPr>
          </a:lstStyle>
          <a:p>
            <a:pPr lvl="0"/>
            <a:r>
              <a:rPr lang="en-US" dirty="0"/>
              <a:t>Subtitle</a:t>
            </a:r>
            <a:endParaRPr lang="de-DE" dirty="0"/>
          </a:p>
        </p:txBody>
      </p:sp>
      <p:sp>
        <p:nvSpPr>
          <p:cNvPr id="13" name="Text Placeholder 9"/>
          <p:cNvSpPr>
            <a:spLocks noGrp="1"/>
          </p:cNvSpPr>
          <p:nvPr>
            <p:ph type="body" sz="quarter" idx="13" hasCustomPrompt="1"/>
          </p:nvPr>
        </p:nvSpPr>
        <p:spPr>
          <a:xfrm>
            <a:off x="475841" y="503628"/>
            <a:ext cx="788400" cy="864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p:spPr>
        <p:txBody>
          <a:bodyPr>
            <a:normAutofit/>
          </a:bodyPr>
          <a:lstStyle>
            <a:lvl1pPr>
              <a:defRPr sz="100">
                <a:solidFill>
                  <a:schemeClr val="bg1"/>
                </a:solidFill>
              </a:defRPr>
            </a:lvl1pPr>
          </a:lstStyle>
          <a:p>
            <a:pPr lvl="0"/>
            <a:r>
              <a:rPr lang="en-US"/>
              <a:t>Edit Master text styles v</a:t>
            </a:r>
          </a:p>
        </p:txBody>
      </p:sp>
      <p:pic>
        <p:nvPicPr>
          <p:cNvPr id="9" name="Picture 8"/>
          <p:cNvPicPr>
            <a:picLocks noChangeAspect="1"/>
          </p:cNvPicPr>
          <p:nvPr userDrawn="1"/>
        </p:nvPicPr>
        <p:blipFill rotWithShape="1">
          <a:blip r:embed="rId3" cstate="print">
            <a:extLst>
              <a:ext uri="{28A0092B-C50C-407E-A947-70E740481C1C}">
                <a14:useLocalDpi xmlns:a14="http://schemas.microsoft.com/office/drawing/2010/main" val="0"/>
              </a:ext>
            </a:extLst>
          </a:blip>
          <a:srcRect/>
          <a:stretch/>
        </p:blipFill>
        <p:spPr>
          <a:xfrm>
            <a:off x="-3556000" y="2679700"/>
            <a:ext cx="3413125" cy="2307701"/>
          </a:xfrm>
          <a:prstGeom prst="rect">
            <a:avLst/>
          </a:prstGeom>
        </p:spPr>
      </p:pic>
    </p:spTree>
    <p:extLst>
      <p:ext uri="{BB962C8B-B14F-4D97-AF65-F5344CB8AC3E}">
        <p14:creationId xmlns:p14="http://schemas.microsoft.com/office/powerpoint/2010/main" val="899294975"/>
      </p:ext>
    </p:extLst>
  </p:cSld>
  <p:clrMapOvr>
    <a:masterClrMapping/>
  </p:clrMapOvr>
  <p:extLst mod="1">
    <p:ext uri="{DCECCB84-F9BA-43D5-87BE-67443E8EF086}">
      <p15:sldGuideLst xmlns:p15="http://schemas.microsoft.com/office/powerpoint/2012/main">
        <p15:guide id="1" orient="horz" pos="373" userDrawn="1">
          <p15:clr>
            <a:srgbClr val="FBAE40"/>
          </p15:clr>
        </p15:guide>
        <p15:guide id="2" orient="horz" pos="2867" userDrawn="1">
          <p15:clr>
            <a:srgbClr val="FBAE40"/>
          </p15:clr>
        </p15:guide>
        <p15:guide id="3" pos="363" userDrawn="1">
          <p15:clr>
            <a:srgbClr val="FBAE40"/>
          </p15:clr>
        </p15:guide>
        <p15:guide id="4" pos="2699" userDrawn="1">
          <p15:clr>
            <a:srgbClr val="FBAE40"/>
          </p15:clr>
        </p15:guide>
        <p15:guide id="5" pos="2880" userDrawn="1">
          <p15:clr>
            <a:srgbClr val="FBAE40"/>
          </p15:clr>
        </p15:guide>
        <p15:guide id="6" pos="3061" userDrawn="1">
          <p15:clr>
            <a:srgbClr val="FBAE40"/>
          </p15:clr>
        </p15:guide>
        <p15:guide id="7" pos="5397"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Main title slide with subtitle">
    <p:spTree>
      <p:nvGrpSpPr>
        <p:cNvPr id="1" name=""/>
        <p:cNvGrpSpPr/>
        <p:nvPr/>
      </p:nvGrpSpPr>
      <p:grpSpPr>
        <a:xfrm>
          <a:off x="0" y="0"/>
          <a:ext cx="0" cy="0"/>
          <a:chOff x="0" y="0"/>
          <a:chExt cx="0" cy="0"/>
        </a:xfrm>
      </p:grpSpPr>
      <p:sp>
        <p:nvSpPr>
          <p:cNvPr id="18" name="Text Placeholder 11"/>
          <p:cNvSpPr>
            <a:spLocks noGrp="1"/>
          </p:cNvSpPr>
          <p:nvPr>
            <p:ph type="body" sz="quarter" idx="14" hasCustomPrompt="1"/>
          </p:nvPr>
        </p:nvSpPr>
        <p:spPr>
          <a:xfrm>
            <a:off x="475841" y="4326324"/>
            <a:ext cx="5112709" cy="490001"/>
          </a:xfrm>
          <a:prstGeom prst="rect">
            <a:avLst/>
          </a:prstGeom>
        </p:spPr>
        <p:txBody>
          <a:bodyPr>
            <a:normAutofit/>
          </a:bodyPr>
          <a:lstStyle>
            <a:lvl1pPr marL="0" indent="0" algn="l">
              <a:lnSpc>
                <a:spcPct val="100000"/>
              </a:lnSpc>
              <a:spcBef>
                <a:spcPts val="0"/>
              </a:spcBef>
              <a:buFont typeface="Arial" charset="0"/>
              <a:buNone/>
              <a:defRPr sz="1300"/>
            </a:lvl1pPr>
            <a:lvl2pPr marL="0" indent="0">
              <a:buNone/>
              <a:defRPr sz="1000"/>
            </a:lvl2pPr>
            <a:lvl3pPr marL="0" indent="0">
              <a:buNone/>
              <a:defRPr sz="1000"/>
            </a:lvl3pPr>
            <a:lvl4pPr marL="0" indent="0">
              <a:buNone/>
              <a:defRPr sz="1000"/>
            </a:lvl4pPr>
            <a:lvl5pPr marL="0" indent="0">
              <a:buNone/>
              <a:defRPr sz="1000"/>
            </a:lvl5pPr>
          </a:lstStyle>
          <a:p>
            <a:pPr lvl="0"/>
            <a:r>
              <a:rPr lang="en-US" dirty="0"/>
              <a:t>Month, year</a:t>
            </a:r>
            <a:br>
              <a:rPr lang="en-US" dirty="0"/>
            </a:br>
            <a:r>
              <a:rPr lang="en-US" dirty="0"/>
              <a:t>Name presenter</a:t>
            </a:r>
            <a:endParaRPr lang="de-DE" dirty="0"/>
          </a:p>
        </p:txBody>
      </p:sp>
      <p:sp>
        <p:nvSpPr>
          <p:cNvPr id="8" name="Title 1"/>
          <p:cNvSpPr>
            <a:spLocks noGrp="1"/>
          </p:cNvSpPr>
          <p:nvPr>
            <p:ph type="ctrTitle" hasCustomPrompt="1"/>
          </p:nvPr>
        </p:nvSpPr>
        <p:spPr>
          <a:xfrm>
            <a:off x="475841" y="1659467"/>
            <a:ext cx="5112709" cy="1744133"/>
          </a:xfrm>
          <a:prstGeom prst="rect">
            <a:avLst/>
          </a:prstGeom>
        </p:spPr>
        <p:txBody>
          <a:bodyPr anchor="t" anchorCtr="0">
            <a:normAutofit/>
          </a:bodyPr>
          <a:lstStyle>
            <a:lvl1pPr algn="l">
              <a:lnSpc>
                <a:spcPct val="100000"/>
              </a:lnSpc>
              <a:defRPr sz="3800">
                <a:solidFill>
                  <a:srgbClr val="53565A"/>
                </a:solidFill>
              </a:defRPr>
            </a:lvl1pPr>
          </a:lstStyle>
          <a:p>
            <a:r>
              <a:rPr lang="en-US" noProof="0" dirty="0"/>
              <a:t>Click to edit title max over 2x lines</a:t>
            </a:r>
          </a:p>
        </p:txBody>
      </p:sp>
      <p:sp>
        <p:nvSpPr>
          <p:cNvPr id="10" name="Text Placeholder 6"/>
          <p:cNvSpPr>
            <a:spLocks noGrp="1"/>
          </p:cNvSpPr>
          <p:nvPr>
            <p:ph type="body" sz="quarter" idx="16" hasCustomPrompt="1"/>
          </p:nvPr>
        </p:nvSpPr>
        <p:spPr>
          <a:xfrm>
            <a:off x="475841" y="3488267"/>
            <a:ext cx="5112709" cy="762000"/>
          </a:xfrm>
          <a:prstGeom prst="rect">
            <a:avLst/>
          </a:prstGeom>
        </p:spPr>
        <p:txBody>
          <a:bodyPr>
            <a:normAutofit/>
          </a:bodyPr>
          <a:lstStyle>
            <a:lvl1pPr marL="0" indent="0">
              <a:lnSpc>
                <a:spcPct val="100000"/>
              </a:lnSpc>
              <a:buNone/>
              <a:defRPr sz="2000">
                <a:solidFill>
                  <a:srgbClr val="FF6C00"/>
                </a:solidFill>
              </a:defRPr>
            </a:lvl1pPr>
            <a:lvl2pPr marL="342900" indent="0">
              <a:lnSpc>
                <a:spcPts val="3600"/>
              </a:lnSpc>
              <a:buNone/>
              <a:defRPr sz="3000">
                <a:solidFill>
                  <a:srgbClr val="FF6C00"/>
                </a:solidFill>
              </a:defRPr>
            </a:lvl2pPr>
            <a:lvl3pPr marL="685800" indent="0">
              <a:lnSpc>
                <a:spcPts val="3600"/>
              </a:lnSpc>
              <a:buNone/>
              <a:defRPr sz="3000">
                <a:solidFill>
                  <a:srgbClr val="FF6C00"/>
                </a:solidFill>
              </a:defRPr>
            </a:lvl3pPr>
            <a:lvl4pPr marL="1028700" indent="0">
              <a:lnSpc>
                <a:spcPts val="3600"/>
              </a:lnSpc>
              <a:buNone/>
              <a:defRPr sz="3000">
                <a:solidFill>
                  <a:srgbClr val="FF6C00"/>
                </a:solidFill>
              </a:defRPr>
            </a:lvl4pPr>
            <a:lvl5pPr marL="1371600" indent="0">
              <a:lnSpc>
                <a:spcPts val="3600"/>
              </a:lnSpc>
              <a:buNone/>
              <a:defRPr sz="3000">
                <a:solidFill>
                  <a:srgbClr val="FF6C00"/>
                </a:solidFill>
              </a:defRPr>
            </a:lvl5pPr>
          </a:lstStyle>
          <a:p>
            <a:pPr lvl="0"/>
            <a:r>
              <a:rPr lang="en-US" dirty="0"/>
              <a:t>Subtitle</a:t>
            </a:r>
            <a:endParaRPr lang="de-DE" dirty="0"/>
          </a:p>
        </p:txBody>
      </p:sp>
      <p:pic>
        <p:nvPicPr>
          <p:cNvPr id="7" name="Picture 6">
            <a:extLst>
              <a:ext uri="{FF2B5EF4-FFF2-40B4-BE49-F238E27FC236}">
                <a16:creationId xmlns:a16="http://schemas.microsoft.com/office/drawing/2014/main" id="{8ED1E7E9-0B74-D54C-8C9A-067E1D0C0E9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84178" y="1283678"/>
            <a:ext cx="3859822" cy="3859822"/>
          </a:xfrm>
          <a:prstGeom prst="rect">
            <a:avLst/>
          </a:prstGeom>
        </p:spPr>
      </p:pic>
      <p:sp>
        <p:nvSpPr>
          <p:cNvPr id="12" name="Text Placeholder 9"/>
          <p:cNvSpPr>
            <a:spLocks noGrp="1"/>
          </p:cNvSpPr>
          <p:nvPr>
            <p:ph type="body" sz="quarter" idx="13"/>
          </p:nvPr>
        </p:nvSpPr>
        <p:spPr>
          <a:xfrm>
            <a:off x="475841" y="503628"/>
            <a:ext cx="787296" cy="864000"/>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p:spPr>
        <p:txBody>
          <a:bodyPr>
            <a:noAutofit/>
          </a:bodyPr>
          <a:lstStyle>
            <a:lvl1pPr>
              <a:defRPr sz="100"/>
            </a:lvl1pPr>
          </a:lstStyle>
          <a:p>
            <a:pPr lvl="0"/>
            <a:r>
              <a:rPr lang="en-US"/>
              <a:t>Edit Master text styles</a:t>
            </a:r>
          </a:p>
        </p:txBody>
      </p:sp>
    </p:spTree>
    <p:extLst/>
  </p:cSld>
  <p:clrMapOvr>
    <a:masterClrMapping/>
  </p:clrMapOvr>
  <p:extLst mod="1">
    <p:ext uri="{DCECCB84-F9BA-43D5-87BE-67443E8EF086}">
      <p15:sldGuideLst xmlns:p15="http://schemas.microsoft.com/office/powerpoint/2012/main">
        <p15:guide id="1" pos="363">
          <p15:clr>
            <a:srgbClr val="FBAE40"/>
          </p15:clr>
        </p15:guide>
        <p15:guide id="2" pos="2699">
          <p15:clr>
            <a:srgbClr val="FBAE40"/>
          </p15:clr>
        </p15:guide>
        <p15:guide id="3" pos="2880">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4353B295-4072-4A63-B863-72215A7E23B4}" type="datetime1">
              <a:rPr lang="de-DE" smtClean="0"/>
              <a:t>03.10.2019</a:t>
            </a:fld>
            <a:endParaRPr lang="de-DE"/>
          </a:p>
        </p:txBody>
      </p:sp>
      <p:sp>
        <p:nvSpPr>
          <p:cNvPr id="4" name="Footer Placeholder 3"/>
          <p:cNvSpPr>
            <a:spLocks noGrp="1"/>
          </p:cNvSpPr>
          <p:nvPr>
            <p:ph type="ftr" sz="quarter" idx="11"/>
          </p:nvPr>
        </p:nvSpPr>
        <p:spPr/>
        <p:txBody>
          <a:bodyPr/>
          <a:lstStyle/>
          <a:p>
            <a:r>
              <a:rPr lang="en-CA"/>
              <a:t>PharmaPendium - Informing critical drug development decisions</a:t>
            </a:r>
            <a:endParaRPr lang="de-DE"/>
          </a:p>
        </p:txBody>
      </p:sp>
      <p:pic>
        <p:nvPicPr>
          <p:cNvPr id="5" name="Picture 4"/>
          <p:cNvPicPr>
            <a:picLocks noChangeAspect="1"/>
          </p:cNvPicPr>
          <p:nvPr/>
        </p:nvPicPr>
        <p:blipFill>
          <a:blip r:embed="rId2">
            <a:grayscl/>
            <a:extLst>
              <a:ext uri="{28A0092B-C50C-407E-A947-70E740481C1C}">
                <a14:useLocalDpi xmlns:a14="http://schemas.microsoft.com/office/drawing/2010/main" val="0"/>
              </a:ext>
            </a:extLst>
          </a:blip>
          <a:stretch>
            <a:fillRect/>
          </a:stretch>
        </p:blipFill>
        <p:spPr>
          <a:xfrm>
            <a:off x="-1" y="-431800"/>
            <a:ext cx="9138993" cy="1229461"/>
          </a:xfrm>
          <a:prstGeom prst="rect">
            <a:avLst/>
          </a:prstGeom>
        </p:spPr>
      </p:pic>
      <p:sp>
        <p:nvSpPr>
          <p:cNvPr id="7" name="Text Placeholder 6"/>
          <p:cNvSpPr>
            <a:spLocks noGrp="1"/>
          </p:cNvSpPr>
          <p:nvPr>
            <p:ph type="body" sz="quarter" idx="15" hasCustomPrompt="1"/>
          </p:nvPr>
        </p:nvSpPr>
        <p:spPr>
          <a:xfrm>
            <a:off x="1084593" y="1215416"/>
            <a:ext cx="6974815" cy="1413483"/>
          </a:xfrm>
          <a:prstGeom prst="rect">
            <a:avLst/>
          </a:prstGeom>
        </p:spPr>
        <p:txBody>
          <a:bodyPr anchor="b">
            <a:noAutofit/>
          </a:bodyPr>
          <a:lstStyle>
            <a:lvl1pPr marL="0" indent="0" algn="ctr">
              <a:lnSpc>
                <a:spcPct val="100000"/>
              </a:lnSpc>
              <a:buNone/>
              <a:defRPr sz="4000">
                <a:solidFill>
                  <a:schemeClr val="tx1"/>
                </a:solidFill>
              </a:defRPr>
            </a:lvl1pPr>
            <a:lvl2pPr marL="342900" indent="0">
              <a:lnSpc>
                <a:spcPts val="3600"/>
              </a:lnSpc>
              <a:buNone/>
              <a:defRPr sz="3000">
                <a:solidFill>
                  <a:srgbClr val="FF6C00"/>
                </a:solidFill>
              </a:defRPr>
            </a:lvl2pPr>
            <a:lvl3pPr marL="685800" indent="0">
              <a:lnSpc>
                <a:spcPts val="3600"/>
              </a:lnSpc>
              <a:buNone/>
              <a:defRPr sz="3000">
                <a:solidFill>
                  <a:srgbClr val="FF6C00"/>
                </a:solidFill>
              </a:defRPr>
            </a:lvl3pPr>
            <a:lvl4pPr marL="1028700" indent="0">
              <a:lnSpc>
                <a:spcPts val="3600"/>
              </a:lnSpc>
              <a:buNone/>
              <a:defRPr sz="3000">
                <a:solidFill>
                  <a:srgbClr val="FF6C00"/>
                </a:solidFill>
              </a:defRPr>
            </a:lvl4pPr>
            <a:lvl5pPr marL="1371600" indent="0">
              <a:lnSpc>
                <a:spcPts val="3600"/>
              </a:lnSpc>
              <a:buNone/>
              <a:defRPr sz="3000">
                <a:solidFill>
                  <a:srgbClr val="FF6C00"/>
                </a:solidFill>
              </a:defRPr>
            </a:lvl5pPr>
          </a:lstStyle>
          <a:p>
            <a:pPr lvl="0"/>
            <a:r>
              <a:rPr lang="en-US" dirty="0"/>
              <a:t>Click to edit title</a:t>
            </a:r>
            <a:br>
              <a:rPr lang="en-US" dirty="0"/>
            </a:br>
            <a:r>
              <a:rPr lang="en-US" dirty="0"/>
              <a:t>max over 2x lines</a:t>
            </a:r>
            <a:endParaRPr lang="de-DE" dirty="0"/>
          </a:p>
        </p:txBody>
      </p:sp>
      <p:sp>
        <p:nvSpPr>
          <p:cNvPr id="9" name="Title 1"/>
          <p:cNvSpPr>
            <a:spLocks noGrp="1"/>
          </p:cNvSpPr>
          <p:nvPr>
            <p:ph type="title" hasCustomPrompt="1"/>
          </p:nvPr>
        </p:nvSpPr>
        <p:spPr>
          <a:xfrm>
            <a:off x="1084593" y="2641599"/>
            <a:ext cx="6974815" cy="660401"/>
          </a:xfrm>
        </p:spPr>
        <p:txBody>
          <a:bodyPr anchor="t">
            <a:noAutofit/>
          </a:bodyPr>
          <a:lstStyle>
            <a:lvl1pPr algn="ctr">
              <a:lnSpc>
                <a:spcPct val="100000"/>
              </a:lnSpc>
              <a:defRPr sz="2000">
                <a:solidFill>
                  <a:schemeClr val="tx2"/>
                </a:solidFill>
              </a:defRPr>
            </a:lvl1pPr>
          </a:lstStyle>
          <a:p>
            <a:r>
              <a:rPr lang="en-US" dirty="0"/>
              <a:t>Subtitle</a:t>
            </a:r>
            <a:endParaRPr lang="de-DE" dirty="0"/>
          </a:p>
        </p:txBody>
      </p:sp>
    </p:spTree>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Agenda</a:t>
            </a:r>
            <a:endParaRPr lang="de-DE" dirty="0"/>
          </a:p>
        </p:txBody>
      </p:sp>
      <p:cxnSp>
        <p:nvCxnSpPr>
          <p:cNvPr id="10" name="Straight Connector 9"/>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5" name="Date Placeholder 4"/>
          <p:cNvSpPr>
            <a:spLocks noGrp="1"/>
          </p:cNvSpPr>
          <p:nvPr>
            <p:ph type="dt" sz="half" idx="14"/>
          </p:nvPr>
        </p:nvSpPr>
        <p:spPr/>
        <p:txBody>
          <a:bodyPr/>
          <a:lstStyle/>
          <a:p>
            <a:fld id="{AA8C7641-65B9-4E8D-92C4-30A26A2B427D}" type="datetime1">
              <a:rPr lang="de-DE" smtClean="0"/>
              <a:t>03.10.2019</a:t>
            </a:fld>
            <a:endParaRPr lang="de-DE" dirty="0"/>
          </a:p>
        </p:txBody>
      </p:sp>
      <p:sp>
        <p:nvSpPr>
          <p:cNvPr id="6" name="Footer Placeholder 5"/>
          <p:cNvSpPr>
            <a:spLocks noGrp="1"/>
          </p:cNvSpPr>
          <p:nvPr>
            <p:ph type="ftr" sz="quarter" idx="15"/>
          </p:nvPr>
        </p:nvSpPr>
        <p:spPr/>
        <p:txBody>
          <a:bodyPr/>
          <a:lstStyle/>
          <a:p>
            <a:r>
              <a:rPr lang="en-CA"/>
              <a:t>PharmaPendium - Informing critical drug development decisions</a:t>
            </a:r>
            <a:endParaRPr lang="de-DE" dirty="0"/>
          </a:p>
        </p:txBody>
      </p:sp>
      <p:sp>
        <p:nvSpPr>
          <p:cNvPr id="18" name="Text Placeholder 1"/>
          <p:cNvSpPr>
            <a:spLocks noGrp="1"/>
          </p:cNvSpPr>
          <p:nvPr>
            <p:ph type="body" sz="quarter" idx="13"/>
          </p:nvPr>
        </p:nvSpPr>
        <p:spPr>
          <a:xfrm>
            <a:off x="576262" y="1064853"/>
            <a:ext cx="7991475" cy="3264797"/>
          </a:xfrm>
          <a:prstGeom prst="rect">
            <a:avLst/>
          </a:prstGeom>
        </p:spPr>
        <p:txBody>
          <a:bodyPr vert="horz" lIns="91440" tIns="0" rIns="91440" bIns="45720" rtlCol="0">
            <a:normAutofit/>
          </a:bodyPr>
          <a:lstStyle>
            <a:lvl1pPr>
              <a:defRPr lang="en-GB" dirty="0"/>
            </a:lvl1pPr>
          </a:lstStyle>
          <a:p>
            <a:pPr marL="285750" lvl="0" indent="-285750">
              <a:lnSpc>
                <a:spcPct val="100000"/>
              </a:lnSpc>
            </a:pPr>
            <a:endParaRPr lang="en-GB" dirty="0"/>
          </a:p>
        </p:txBody>
      </p:sp>
    </p:spTree>
    <p:extLst>
      <p:ext uri="{BB962C8B-B14F-4D97-AF65-F5344CB8AC3E}">
        <p14:creationId xmlns:p14="http://schemas.microsoft.com/office/powerpoint/2010/main" val="1262608357"/>
      </p:ext>
    </p:extLst>
  </p:cSld>
  <p:clrMapOvr>
    <a:masterClrMapping/>
  </p:clrMapOvr>
  <p:extLst mod="1">
    <p:ext uri="{DCECCB84-F9BA-43D5-87BE-67443E8EF086}">
      <p15:sldGuideLst xmlns:p15="http://schemas.microsoft.com/office/powerpoint/2012/main">
        <p15:guide id="1" pos="363" userDrawn="1">
          <p15:clr>
            <a:srgbClr val="FBAE40"/>
          </p15:clr>
        </p15:guide>
        <p15:guide id="2" pos="2880" userDrawn="1">
          <p15:clr>
            <a:srgbClr val="FBAE40"/>
          </p15:clr>
        </p15:guide>
        <p15:guide id="3" pos="2699" userDrawn="1">
          <p15:clr>
            <a:srgbClr val="FBAE40"/>
          </p15:clr>
        </p15:guide>
        <p15:guide id="4" pos="3061" userDrawn="1">
          <p15:clr>
            <a:srgbClr val="FBAE40"/>
          </p15:clr>
        </p15:guide>
        <p15:guide id="5" pos="5397" userDrawn="1">
          <p15:clr>
            <a:srgbClr val="FBAE40"/>
          </p15:clr>
        </p15:guide>
        <p15:guide id="6" orient="horz" pos="373" userDrawn="1">
          <p15:clr>
            <a:srgbClr val="FBAE40"/>
          </p15:clr>
        </p15:guide>
        <p15:guide id="7" orient="horz" pos="2799"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cxnSp>
        <p:nvCxnSpPr>
          <p:cNvPr id="14" name="Straight Connector 13"/>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4" name="Date Placeholder 3"/>
          <p:cNvSpPr>
            <a:spLocks noGrp="1"/>
          </p:cNvSpPr>
          <p:nvPr>
            <p:ph type="dt" sz="half" idx="15"/>
          </p:nvPr>
        </p:nvSpPr>
        <p:spPr/>
        <p:txBody>
          <a:bodyPr/>
          <a:lstStyle/>
          <a:p>
            <a:fld id="{EEC101C6-7CB5-49DA-9D9B-A2CCDDB20F2A}" type="datetime1">
              <a:rPr lang="de-DE" smtClean="0"/>
              <a:t>03.10.2019</a:t>
            </a:fld>
            <a:endParaRPr lang="de-DE"/>
          </a:p>
        </p:txBody>
      </p:sp>
      <p:sp>
        <p:nvSpPr>
          <p:cNvPr id="5" name="Footer Placeholder 4"/>
          <p:cNvSpPr>
            <a:spLocks noGrp="1"/>
          </p:cNvSpPr>
          <p:nvPr>
            <p:ph type="ftr" sz="quarter" idx="16"/>
          </p:nvPr>
        </p:nvSpPr>
        <p:spPr/>
        <p:txBody>
          <a:bodyPr/>
          <a:lstStyle/>
          <a:p>
            <a:r>
              <a:rPr lang="en-CA"/>
              <a:t>PharmaPendium - Informing critical drug development decisions</a:t>
            </a:r>
            <a:endParaRPr lang="de-DE"/>
          </a:p>
        </p:txBody>
      </p:sp>
      <p:sp>
        <p:nvSpPr>
          <p:cNvPr id="8"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Tree>
    <p:extLst/>
  </p:cSld>
  <p:clrMapOvr>
    <a:masterClrMapping/>
  </p:clrMapOvr>
  <p:extLst mod="1">
    <p:ext uri="{DCECCB84-F9BA-43D5-87BE-67443E8EF086}">
      <p15:sldGuideLst xmlns:p15="http://schemas.microsoft.com/office/powerpoint/2012/main">
        <p15:guide id="1" pos="363">
          <p15:clr>
            <a:srgbClr val="FBAE40"/>
          </p15:clr>
        </p15:guide>
        <p15:guide id="2" pos="2880">
          <p15:clr>
            <a:srgbClr val="FBAE40"/>
          </p15:clr>
        </p15:guide>
        <p15:guide id="3" pos="2699">
          <p15:clr>
            <a:srgbClr val="FBAE40"/>
          </p15:clr>
        </p15:guide>
        <p15:guide id="4" pos="3061">
          <p15:clr>
            <a:srgbClr val="FBAE40"/>
          </p15:clr>
        </p15:guide>
        <p15:guide id="5" pos="5397">
          <p15:clr>
            <a:srgbClr val="FBAE40"/>
          </p15:clr>
        </p15:guide>
        <p15:guide id="7" orient="horz" pos="2867">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cxnSp>
        <p:nvCxnSpPr>
          <p:cNvPr id="13" name="Straight Connector 12"/>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7" name="Date Placeholder 6"/>
          <p:cNvSpPr>
            <a:spLocks noGrp="1"/>
          </p:cNvSpPr>
          <p:nvPr>
            <p:ph type="dt" sz="half" idx="14"/>
          </p:nvPr>
        </p:nvSpPr>
        <p:spPr/>
        <p:txBody>
          <a:bodyPr/>
          <a:lstStyle/>
          <a:p>
            <a:fld id="{AC83739A-B444-4D82-813A-204F1CD23020}" type="datetime1">
              <a:rPr lang="de-DE" smtClean="0"/>
              <a:t>03.10.2019</a:t>
            </a:fld>
            <a:endParaRPr lang="de-DE" dirty="0"/>
          </a:p>
        </p:txBody>
      </p:sp>
      <p:sp>
        <p:nvSpPr>
          <p:cNvPr id="8" name="Footer Placeholder 7"/>
          <p:cNvSpPr>
            <a:spLocks noGrp="1"/>
          </p:cNvSpPr>
          <p:nvPr>
            <p:ph type="ftr" sz="quarter" idx="15"/>
          </p:nvPr>
        </p:nvSpPr>
        <p:spPr/>
        <p:txBody>
          <a:bodyPr/>
          <a:lstStyle/>
          <a:p>
            <a:r>
              <a:rPr lang="en-CA"/>
              <a:t>PharmaPendium - Informing critical drug development decisions</a:t>
            </a:r>
            <a:endParaRPr lang="de-DE" dirty="0"/>
          </a:p>
        </p:txBody>
      </p:sp>
      <p:sp>
        <p:nvSpPr>
          <p:cNvPr id="10"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11" name="Text Placeholder 8"/>
          <p:cNvSpPr>
            <a:spLocks noGrp="1"/>
          </p:cNvSpPr>
          <p:nvPr>
            <p:ph type="body" sz="quarter" idx="13" hasCustomPrompt="1"/>
          </p:nvPr>
        </p:nvSpPr>
        <p:spPr>
          <a:xfrm>
            <a:off x="576263" y="1064854"/>
            <a:ext cx="7991475" cy="3264797"/>
          </a:xfrm>
          <a:prstGeom prst="rect">
            <a:avLst/>
          </a:prstGeom>
        </p:spPr>
        <p:txBody>
          <a:bodyPr>
            <a:normAutofit/>
          </a:bodyPr>
          <a:lstStyle>
            <a:lvl1pPr marL="0" indent="0">
              <a:lnSpc>
                <a:spcPct val="100000"/>
              </a:lnSpc>
              <a:buFont typeface="Arial" charset="0"/>
              <a:buNone/>
              <a:defRPr sz="1800" b="0"/>
            </a:lvl1pPr>
            <a:lvl2pPr marL="360363" indent="-360363">
              <a:lnSpc>
                <a:spcPct val="100000"/>
              </a:lnSpc>
              <a:buFont typeface="+mj-lt"/>
              <a:buAutoNum type="arabicPeriod"/>
              <a:defRPr sz="1600" b="0"/>
            </a:lvl2pPr>
            <a:lvl3pPr marL="365125" indent="0">
              <a:lnSpc>
                <a:spcPct val="100000"/>
              </a:lnSpc>
              <a:buFont typeface="Arial" charset="0"/>
              <a:buNone/>
              <a:defRPr sz="1600" b="0"/>
            </a:lvl3pPr>
            <a:lvl4pPr marL="549275" indent="0">
              <a:lnSpc>
                <a:spcPct val="100000"/>
              </a:lnSpc>
              <a:buNone/>
              <a:tabLst/>
              <a:defRPr sz="1600" b="0"/>
            </a:lvl4pPr>
            <a:lvl5pPr marL="725488" indent="0">
              <a:lnSpc>
                <a:spcPct val="100000"/>
              </a:lnSpc>
              <a:buFont typeface="Arial" charset="0"/>
              <a:buNone/>
              <a:defRPr sz="1600" b="0" baseline="0"/>
            </a:lvl5pPr>
          </a:lstStyle>
          <a:p>
            <a:pPr lvl="0"/>
            <a:r>
              <a:rPr lang="en-US" dirty="0"/>
              <a:t>Click to add text</a:t>
            </a:r>
          </a:p>
        </p:txBody>
      </p:sp>
    </p:spTree>
    <p:extLst/>
  </p:cSld>
  <p:clrMapOvr>
    <a:masterClrMapping/>
  </p:clrMapOvr>
  <p:extLst mod="1">
    <p:ext uri="{DCECCB84-F9BA-43D5-87BE-67443E8EF086}">
      <p15:sldGuideLst xmlns:p15="http://schemas.microsoft.com/office/powerpoint/2012/main">
        <p15:guide id="1" pos="363">
          <p15:clr>
            <a:srgbClr val="FBAE40"/>
          </p15:clr>
        </p15:guide>
        <p15:guide id="2" pos="2699">
          <p15:clr>
            <a:srgbClr val="FBAE40"/>
          </p15:clr>
        </p15:guide>
        <p15:guide id="3" pos="2880">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bullets">
    <p:spTree>
      <p:nvGrpSpPr>
        <p:cNvPr id="1" name=""/>
        <p:cNvGrpSpPr/>
        <p:nvPr/>
      </p:nvGrpSpPr>
      <p:grpSpPr>
        <a:xfrm>
          <a:off x="0" y="0"/>
          <a:ext cx="0" cy="0"/>
          <a:chOff x="0" y="0"/>
          <a:chExt cx="0" cy="0"/>
        </a:xfrm>
      </p:grpSpPr>
      <p:cxnSp>
        <p:nvCxnSpPr>
          <p:cNvPr id="13" name="Straight Connector 12"/>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7" name="Date Placeholder 6"/>
          <p:cNvSpPr>
            <a:spLocks noGrp="1"/>
          </p:cNvSpPr>
          <p:nvPr>
            <p:ph type="dt" sz="half" idx="14"/>
          </p:nvPr>
        </p:nvSpPr>
        <p:spPr/>
        <p:txBody>
          <a:bodyPr/>
          <a:lstStyle/>
          <a:p>
            <a:fld id="{83886D45-8A9A-46CC-BE89-BB307059B073}" type="datetime1">
              <a:rPr lang="de-DE" smtClean="0"/>
              <a:t>03.10.2019</a:t>
            </a:fld>
            <a:endParaRPr lang="de-DE" dirty="0"/>
          </a:p>
        </p:txBody>
      </p:sp>
      <p:sp>
        <p:nvSpPr>
          <p:cNvPr id="8" name="Footer Placeholder 7"/>
          <p:cNvSpPr>
            <a:spLocks noGrp="1"/>
          </p:cNvSpPr>
          <p:nvPr>
            <p:ph type="ftr" sz="quarter" idx="15"/>
          </p:nvPr>
        </p:nvSpPr>
        <p:spPr/>
        <p:txBody>
          <a:bodyPr/>
          <a:lstStyle/>
          <a:p>
            <a:r>
              <a:rPr lang="en-CA"/>
              <a:t>PharmaPendium - Informing critical drug development decisions</a:t>
            </a:r>
            <a:endParaRPr lang="de-DE" dirty="0"/>
          </a:p>
        </p:txBody>
      </p:sp>
      <p:sp>
        <p:nvSpPr>
          <p:cNvPr id="10"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14" name="Content Placeholder 2"/>
          <p:cNvSpPr>
            <a:spLocks noGrp="1"/>
          </p:cNvSpPr>
          <p:nvPr>
            <p:ph sz="quarter" idx="16"/>
          </p:nvPr>
        </p:nvSpPr>
        <p:spPr>
          <a:xfrm>
            <a:off x="576263" y="1061276"/>
            <a:ext cx="7991475" cy="3269424"/>
          </a:xfrm>
          <a:prstGeom prst="rect">
            <a:avLst/>
          </a:prstGeo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904437398"/>
      </p:ext>
    </p:extLst>
  </p:cSld>
  <p:clrMapOvr>
    <a:masterClrMapping/>
  </p:clrMapOvr>
  <p:extLst mod="1">
    <p:ext uri="{DCECCB84-F9BA-43D5-87BE-67443E8EF086}">
      <p15:sldGuideLst xmlns:p15="http://schemas.microsoft.com/office/powerpoint/2012/main">
        <p15:guide id="1" pos="363" userDrawn="1">
          <p15:clr>
            <a:srgbClr val="FBAE40"/>
          </p15:clr>
        </p15:guide>
        <p15:guide id="2" pos="2699" userDrawn="1">
          <p15:clr>
            <a:srgbClr val="FBAE40"/>
          </p15:clr>
        </p15:guide>
        <p15:guide id="3" pos="2880" userDrawn="1">
          <p15:clr>
            <a:srgbClr val="FBAE40"/>
          </p15:clr>
        </p15:guide>
        <p15:guide id="4" pos="3061" userDrawn="1">
          <p15:clr>
            <a:srgbClr val="FBAE40"/>
          </p15:clr>
        </p15:guide>
        <p15:guide id="5" pos="5397" userDrawn="1">
          <p15:clr>
            <a:srgbClr val="FBAE40"/>
          </p15:clr>
        </p15:guide>
        <p15:guide id="6" orient="horz" pos="373" userDrawn="1">
          <p15:clr>
            <a:srgbClr val="FBAE40"/>
          </p15:clr>
        </p15:guide>
        <p15:guide id="7" orient="horz" pos="2867"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text two columns">
    <p:spTree>
      <p:nvGrpSpPr>
        <p:cNvPr id="1" name=""/>
        <p:cNvGrpSpPr/>
        <p:nvPr/>
      </p:nvGrpSpPr>
      <p:grpSpPr>
        <a:xfrm>
          <a:off x="0" y="0"/>
          <a:ext cx="0" cy="0"/>
          <a:chOff x="0" y="0"/>
          <a:chExt cx="0" cy="0"/>
        </a:xfrm>
      </p:grpSpPr>
      <p:cxnSp>
        <p:nvCxnSpPr>
          <p:cNvPr id="13" name="Straight Connector 12"/>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3" name="Date Placeholder 2"/>
          <p:cNvSpPr>
            <a:spLocks noGrp="1"/>
          </p:cNvSpPr>
          <p:nvPr>
            <p:ph type="dt" sz="half" idx="18"/>
          </p:nvPr>
        </p:nvSpPr>
        <p:spPr/>
        <p:txBody>
          <a:bodyPr/>
          <a:lstStyle/>
          <a:p>
            <a:fld id="{6B2A18E8-BAB8-4721-86A0-FAD72B323C9B}" type="datetime1">
              <a:rPr lang="de-DE" smtClean="0"/>
              <a:t>03.10.2019</a:t>
            </a:fld>
            <a:endParaRPr lang="de-DE" dirty="0"/>
          </a:p>
        </p:txBody>
      </p:sp>
      <p:sp>
        <p:nvSpPr>
          <p:cNvPr id="6" name="Footer Placeholder 5"/>
          <p:cNvSpPr>
            <a:spLocks noGrp="1"/>
          </p:cNvSpPr>
          <p:nvPr>
            <p:ph type="ftr" sz="quarter" idx="19"/>
          </p:nvPr>
        </p:nvSpPr>
        <p:spPr/>
        <p:txBody>
          <a:bodyPr/>
          <a:lstStyle/>
          <a:p>
            <a:r>
              <a:rPr lang="en-CA"/>
              <a:t>PharmaPendium - Informing critical drug development decisions</a:t>
            </a:r>
            <a:endParaRPr lang="de-DE" dirty="0"/>
          </a:p>
        </p:txBody>
      </p:sp>
      <p:sp>
        <p:nvSpPr>
          <p:cNvPr id="10"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20" name="Text Placeholder 8"/>
          <p:cNvSpPr>
            <a:spLocks noGrp="1"/>
          </p:cNvSpPr>
          <p:nvPr>
            <p:ph type="body" sz="quarter" idx="23" hasCustomPrompt="1"/>
          </p:nvPr>
        </p:nvSpPr>
        <p:spPr>
          <a:xfrm>
            <a:off x="4770841" y="1064854"/>
            <a:ext cx="3796897" cy="3264797"/>
          </a:xfrm>
          <a:prstGeom prst="rect">
            <a:avLst/>
          </a:prstGeom>
        </p:spPr>
        <p:txBody>
          <a:bodyPr>
            <a:normAutofit/>
          </a:bodyPr>
          <a:lstStyle>
            <a:lvl1pPr marL="0" indent="0">
              <a:lnSpc>
                <a:spcPct val="100000"/>
              </a:lnSpc>
              <a:buFont typeface="Arial" charset="0"/>
              <a:buNone/>
              <a:defRPr sz="1600" b="0" baseline="0"/>
            </a:lvl1pPr>
            <a:lvl2pPr marL="360363" indent="-360363">
              <a:lnSpc>
                <a:spcPct val="100000"/>
              </a:lnSpc>
              <a:buFont typeface="+mj-lt"/>
              <a:buAutoNum type="arabicPeriod"/>
              <a:defRPr sz="1600" b="0"/>
            </a:lvl2pPr>
            <a:lvl3pPr marL="365125" indent="0">
              <a:lnSpc>
                <a:spcPct val="100000"/>
              </a:lnSpc>
              <a:buFont typeface="Arial" charset="0"/>
              <a:buNone/>
              <a:defRPr sz="1600" b="0"/>
            </a:lvl3pPr>
            <a:lvl4pPr marL="549275" indent="0">
              <a:lnSpc>
                <a:spcPct val="100000"/>
              </a:lnSpc>
              <a:buNone/>
              <a:tabLst/>
              <a:defRPr sz="1600" b="0"/>
            </a:lvl4pPr>
            <a:lvl5pPr marL="725488" indent="0">
              <a:lnSpc>
                <a:spcPct val="100000"/>
              </a:lnSpc>
              <a:buFont typeface="Arial" charset="0"/>
              <a:buNone/>
              <a:defRPr sz="1600" b="0" baseline="0"/>
            </a:lvl5pPr>
          </a:lstStyle>
          <a:p>
            <a:pPr lvl="0"/>
            <a:r>
              <a:rPr lang="en-US" dirty="0"/>
              <a:t>Click to add text</a:t>
            </a:r>
          </a:p>
        </p:txBody>
      </p:sp>
      <p:sp>
        <p:nvSpPr>
          <p:cNvPr id="23" name="Text Placeholder 8"/>
          <p:cNvSpPr>
            <a:spLocks noGrp="1"/>
          </p:cNvSpPr>
          <p:nvPr>
            <p:ph type="body" sz="quarter" idx="24" hasCustomPrompt="1"/>
          </p:nvPr>
        </p:nvSpPr>
        <p:spPr>
          <a:xfrm>
            <a:off x="576263" y="1064853"/>
            <a:ext cx="3796897" cy="3264797"/>
          </a:xfrm>
          <a:prstGeom prst="rect">
            <a:avLst/>
          </a:prstGeom>
        </p:spPr>
        <p:txBody>
          <a:bodyPr>
            <a:normAutofit/>
          </a:bodyPr>
          <a:lstStyle>
            <a:lvl1pPr marL="0" indent="0">
              <a:lnSpc>
                <a:spcPct val="100000"/>
              </a:lnSpc>
              <a:buFont typeface="Arial" charset="0"/>
              <a:buNone/>
              <a:defRPr sz="1600" b="0"/>
            </a:lvl1pPr>
            <a:lvl2pPr marL="360363" indent="-360363">
              <a:lnSpc>
                <a:spcPct val="100000"/>
              </a:lnSpc>
              <a:buFont typeface="+mj-lt"/>
              <a:buAutoNum type="arabicPeriod"/>
              <a:defRPr sz="1600" b="0"/>
            </a:lvl2pPr>
            <a:lvl3pPr marL="365125" indent="0">
              <a:lnSpc>
                <a:spcPct val="100000"/>
              </a:lnSpc>
              <a:buFont typeface="Arial" charset="0"/>
              <a:buNone/>
              <a:defRPr sz="1600" b="0"/>
            </a:lvl3pPr>
            <a:lvl4pPr marL="549275" indent="0">
              <a:lnSpc>
                <a:spcPct val="100000"/>
              </a:lnSpc>
              <a:buNone/>
              <a:tabLst/>
              <a:defRPr sz="1600" b="0"/>
            </a:lvl4pPr>
            <a:lvl5pPr marL="725488" indent="0">
              <a:lnSpc>
                <a:spcPct val="100000"/>
              </a:lnSpc>
              <a:buFont typeface="Arial" charset="0"/>
              <a:buNone/>
              <a:defRPr sz="1600" b="0" baseline="0"/>
            </a:lvl5pPr>
          </a:lstStyle>
          <a:p>
            <a:pPr lvl="0"/>
            <a:r>
              <a:rPr lang="en-US" dirty="0"/>
              <a:t>Click to add text</a:t>
            </a:r>
          </a:p>
        </p:txBody>
      </p:sp>
    </p:spTree>
    <p:extLst/>
  </p:cSld>
  <p:clrMapOvr>
    <a:masterClrMapping/>
  </p:clrMapOvr>
  <p:extLst mod="1">
    <p:ext uri="{DCECCB84-F9BA-43D5-87BE-67443E8EF086}">
      <p15:sldGuideLst xmlns:p15="http://schemas.microsoft.com/office/powerpoint/2012/main">
        <p15:guide id="1" pos="363">
          <p15:clr>
            <a:srgbClr val="FBAE40"/>
          </p15:clr>
        </p15:guide>
        <p15:guide id="2" pos="2699">
          <p15:clr>
            <a:srgbClr val="FBAE40"/>
          </p15:clr>
        </p15:guide>
        <p15:guide id="3" pos="2880">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bullets two columns">
    <p:spTree>
      <p:nvGrpSpPr>
        <p:cNvPr id="1" name=""/>
        <p:cNvGrpSpPr/>
        <p:nvPr/>
      </p:nvGrpSpPr>
      <p:grpSpPr>
        <a:xfrm>
          <a:off x="0" y="0"/>
          <a:ext cx="0" cy="0"/>
          <a:chOff x="0" y="0"/>
          <a:chExt cx="0" cy="0"/>
        </a:xfrm>
      </p:grpSpPr>
      <p:cxnSp>
        <p:nvCxnSpPr>
          <p:cNvPr id="13" name="Straight Connector 12"/>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3" name="Date Placeholder 2"/>
          <p:cNvSpPr>
            <a:spLocks noGrp="1"/>
          </p:cNvSpPr>
          <p:nvPr>
            <p:ph type="dt" sz="half" idx="18"/>
          </p:nvPr>
        </p:nvSpPr>
        <p:spPr/>
        <p:txBody>
          <a:bodyPr/>
          <a:lstStyle/>
          <a:p>
            <a:fld id="{193B16BB-A54E-4D22-8135-59AB0A0DA255}" type="datetime1">
              <a:rPr lang="de-DE" smtClean="0"/>
              <a:t>03.10.2019</a:t>
            </a:fld>
            <a:endParaRPr lang="de-DE" dirty="0"/>
          </a:p>
        </p:txBody>
      </p:sp>
      <p:sp>
        <p:nvSpPr>
          <p:cNvPr id="6" name="Footer Placeholder 5"/>
          <p:cNvSpPr>
            <a:spLocks noGrp="1"/>
          </p:cNvSpPr>
          <p:nvPr>
            <p:ph type="ftr" sz="quarter" idx="19"/>
          </p:nvPr>
        </p:nvSpPr>
        <p:spPr/>
        <p:txBody>
          <a:bodyPr/>
          <a:lstStyle/>
          <a:p>
            <a:r>
              <a:rPr lang="en-CA"/>
              <a:t>PharmaPendium - Informing critical drug development decisions</a:t>
            </a:r>
            <a:endParaRPr lang="de-DE" dirty="0"/>
          </a:p>
        </p:txBody>
      </p:sp>
      <p:sp>
        <p:nvSpPr>
          <p:cNvPr id="10"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8" name="Text Placeholder 8"/>
          <p:cNvSpPr>
            <a:spLocks noGrp="1"/>
          </p:cNvSpPr>
          <p:nvPr>
            <p:ph type="body" sz="quarter" idx="13" hasCustomPrompt="1"/>
          </p:nvPr>
        </p:nvSpPr>
        <p:spPr>
          <a:xfrm>
            <a:off x="576263" y="1064853"/>
            <a:ext cx="3796896" cy="3264797"/>
          </a:xfrm>
          <a:prstGeom prst="rect">
            <a:avLst/>
          </a:prstGeom>
        </p:spPr>
        <p:txBody>
          <a:bodyPr/>
          <a:lstStyle>
            <a:lvl1pPr marL="285750" indent="-285750">
              <a:lnSpc>
                <a:spcPct val="100000"/>
              </a:lnSpc>
              <a:buFont typeface="Arial" panose="020B0604020202020204" pitchFamily="34" charset="0"/>
              <a:buChar char="•"/>
              <a:defRPr sz="1600" b="0" baseline="0"/>
            </a:lvl1pPr>
            <a:lvl2pPr marL="285750" indent="-285750">
              <a:lnSpc>
                <a:spcPct val="100000"/>
              </a:lnSpc>
              <a:buFont typeface="Arial" panose="020B0604020202020204" pitchFamily="34" charset="0"/>
              <a:buChar char="•"/>
              <a:defRPr sz="1300" b="0"/>
            </a:lvl2pPr>
            <a:lvl3pPr marL="447675" indent="-174625">
              <a:lnSpc>
                <a:spcPct val="100000"/>
              </a:lnSpc>
              <a:buFont typeface="Arial" panose="020B0604020202020204" pitchFamily="34" charset="0"/>
              <a:buChar char="−"/>
              <a:defRPr sz="1400" b="0"/>
            </a:lvl3pPr>
            <a:lvl4pPr marL="623888" indent="-176213">
              <a:lnSpc>
                <a:spcPct val="100000"/>
              </a:lnSpc>
              <a:tabLst/>
              <a:defRPr sz="1400" b="0"/>
            </a:lvl4pPr>
            <a:lvl5pPr marL="809625" indent="-185738">
              <a:lnSpc>
                <a:spcPct val="100000"/>
              </a:lnSpc>
              <a:defRPr sz="1400" b="0"/>
            </a:lvl5pPr>
            <a:lvl6pPr marL="1714500" indent="0">
              <a:buNone/>
              <a:defRPr/>
            </a:lvl6pPr>
          </a:lstStyle>
          <a:p>
            <a:pPr lvl="0"/>
            <a:r>
              <a:rPr lang="en-US" dirty="0"/>
              <a:t>Click to add text</a:t>
            </a:r>
          </a:p>
          <a:p>
            <a:pPr lvl="2"/>
            <a:r>
              <a:rPr lang="en-US" dirty="0"/>
              <a:t>Second level</a:t>
            </a:r>
          </a:p>
          <a:p>
            <a:pPr lvl="3"/>
            <a:r>
              <a:rPr lang="en-US" dirty="0"/>
              <a:t>Third level</a:t>
            </a:r>
          </a:p>
          <a:p>
            <a:pPr lvl="4"/>
            <a:r>
              <a:rPr lang="en-US" dirty="0"/>
              <a:t>Fourth level</a:t>
            </a:r>
            <a:endParaRPr lang="en-GB" dirty="0"/>
          </a:p>
          <a:p>
            <a:pPr lvl="0"/>
            <a:endParaRPr lang="en-US" dirty="0"/>
          </a:p>
        </p:txBody>
      </p:sp>
      <p:sp>
        <p:nvSpPr>
          <p:cNvPr id="9" name="Text Placeholder 8"/>
          <p:cNvSpPr>
            <a:spLocks noGrp="1"/>
          </p:cNvSpPr>
          <p:nvPr>
            <p:ph type="body" sz="quarter" idx="17" hasCustomPrompt="1"/>
          </p:nvPr>
        </p:nvSpPr>
        <p:spPr>
          <a:xfrm>
            <a:off x="4770842" y="1064853"/>
            <a:ext cx="3796896" cy="3264797"/>
          </a:xfrm>
          <a:prstGeom prst="rect">
            <a:avLst/>
          </a:prstGeom>
        </p:spPr>
        <p:txBody>
          <a:bodyPr/>
          <a:lstStyle>
            <a:lvl1pPr marL="285750" indent="-285750">
              <a:lnSpc>
                <a:spcPct val="100000"/>
              </a:lnSpc>
              <a:buFont typeface="Arial" panose="020B0604020202020204" pitchFamily="34" charset="0"/>
              <a:buChar char="•"/>
              <a:defRPr sz="1600" b="0"/>
            </a:lvl1pPr>
            <a:lvl2pPr marL="287338" indent="-287338">
              <a:lnSpc>
                <a:spcPct val="100000"/>
              </a:lnSpc>
              <a:buFont typeface="Arial" panose="020B0604020202020204" pitchFamily="34" charset="0"/>
              <a:buChar char="•"/>
              <a:defRPr sz="1300" b="0"/>
            </a:lvl2pPr>
            <a:lvl3pPr marL="447675" indent="-174625">
              <a:lnSpc>
                <a:spcPct val="100000"/>
              </a:lnSpc>
              <a:buFont typeface="Arial" panose="020B0604020202020204" pitchFamily="34" charset="0"/>
              <a:buChar char="−"/>
              <a:defRPr sz="1400" b="0"/>
            </a:lvl3pPr>
            <a:lvl4pPr marL="623888" indent="-176213">
              <a:lnSpc>
                <a:spcPct val="100000"/>
              </a:lnSpc>
              <a:tabLst/>
              <a:defRPr sz="1400" b="0"/>
            </a:lvl4pPr>
            <a:lvl5pPr marL="809625" indent="-185738">
              <a:lnSpc>
                <a:spcPct val="100000"/>
              </a:lnSpc>
              <a:defRPr sz="1400" b="0"/>
            </a:lvl5pPr>
          </a:lstStyle>
          <a:p>
            <a:pPr lvl="0"/>
            <a:r>
              <a:rPr lang="en-US" dirty="0"/>
              <a:t>Click to add text</a:t>
            </a:r>
          </a:p>
          <a:p>
            <a:pPr lvl="2"/>
            <a:r>
              <a:rPr lang="en-US" dirty="0"/>
              <a:t>Second level</a:t>
            </a:r>
          </a:p>
          <a:p>
            <a:pPr lvl="3"/>
            <a:r>
              <a:rPr lang="en-US" dirty="0"/>
              <a:t>Third level</a:t>
            </a:r>
          </a:p>
          <a:p>
            <a:pPr lvl="4"/>
            <a:r>
              <a:rPr lang="en-US" dirty="0"/>
              <a:t>Fourth level</a:t>
            </a:r>
            <a:endParaRPr lang="en-GB" dirty="0"/>
          </a:p>
        </p:txBody>
      </p:sp>
    </p:spTree>
    <p:extLst>
      <p:ext uri="{BB962C8B-B14F-4D97-AF65-F5344CB8AC3E}">
        <p14:creationId xmlns:p14="http://schemas.microsoft.com/office/powerpoint/2010/main" val="2069957296"/>
      </p:ext>
    </p:extLst>
  </p:cSld>
  <p:clrMapOvr>
    <a:masterClrMapping/>
  </p:clrMapOvr>
  <p:extLst mod="1">
    <p:ext uri="{DCECCB84-F9BA-43D5-87BE-67443E8EF086}">
      <p15:sldGuideLst xmlns:p15="http://schemas.microsoft.com/office/powerpoint/2012/main">
        <p15:guide id="1" pos="363">
          <p15:clr>
            <a:srgbClr val="FBAE40"/>
          </p15:clr>
        </p15:guide>
        <p15:guide id="2" pos="2699">
          <p15:clr>
            <a:srgbClr val="FBAE40"/>
          </p15:clr>
        </p15:guide>
        <p15:guide id="3" pos="2880">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text and image on right side">
    <p:spTree>
      <p:nvGrpSpPr>
        <p:cNvPr id="1" name=""/>
        <p:cNvGrpSpPr/>
        <p:nvPr/>
      </p:nvGrpSpPr>
      <p:grpSpPr>
        <a:xfrm>
          <a:off x="0" y="0"/>
          <a:ext cx="0" cy="0"/>
          <a:chOff x="0" y="0"/>
          <a:chExt cx="0" cy="0"/>
        </a:xfrm>
      </p:grpSpPr>
      <p:sp>
        <p:nvSpPr>
          <p:cNvPr id="10" name="Picture Placeholder 9"/>
          <p:cNvSpPr>
            <a:spLocks noGrp="1"/>
          </p:cNvSpPr>
          <p:nvPr>
            <p:ph type="pic" sz="quarter" idx="14"/>
          </p:nvPr>
        </p:nvSpPr>
        <p:spPr>
          <a:xfrm>
            <a:off x="4572000" y="0"/>
            <a:ext cx="4572000" cy="5143500"/>
          </a:xfrm>
          <a:prstGeom prst="rect">
            <a:avLst/>
          </a:prstGeom>
          <a:solidFill>
            <a:schemeClr val="bg1">
              <a:lumMod val="85000"/>
            </a:schemeClr>
          </a:solidFill>
        </p:spPr>
        <p:txBody>
          <a:bodyPr/>
          <a:lstStyle>
            <a:lvl1pPr marL="0" indent="0">
              <a:lnSpc>
                <a:spcPct val="100000"/>
              </a:lnSpc>
              <a:buFontTx/>
              <a:buNone/>
              <a:defRPr/>
            </a:lvl1pPr>
          </a:lstStyle>
          <a:p>
            <a:r>
              <a:rPr lang="en-US" noProof="0" dirty="0"/>
              <a:t>Drag picture to placeholder or click icon to add</a:t>
            </a:r>
          </a:p>
        </p:txBody>
      </p:sp>
      <p:cxnSp>
        <p:nvCxnSpPr>
          <p:cNvPr id="16" name="Straight Connector 15"/>
          <p:cNvCxnSpPr/>
          <p:nvPr userDrawn="1"/>
        </p:nvCxnSpPr>
        <p:spPr>
          <a:xfrm flipV="1">
            <a:off x="576263" y="4443414"/>
            <a:ext cx="3995737"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4" name="Date Placeholder 3"/>
          <p:cNvSpPr>
            <a:spLocks noGrp="1"/>
          </p:cNvSpPr>
          <p:nvPr>
            <p:ph type="dt" sz="half" idx="15"/>
          </p:nvPr>
        </p:nvSpPr>
        <p:spPr/>
        <p:txBody>
          <a:bodyPr/>
          <a:lstStyle/>
          <a:p>
            <a:fld id="{A613DCF9-3C73-4503-B510-D850C92013A9}" type="datetime1">
              <a:rPr lang="de-DE" smtClean="0"/>
              <a:t>03.10.2019</a:t>
            </a:fld>
            <a:endParaRPr lang="de-DE"/>
          </a:p>
        </p:txBody>
      </p:sp>
      <p:sp>
        <p:nvSpPr>
          <p:cNvPr id="5" name="Footer Placeholder 4"/>
          <p:cNvSpPr>
            <a:spLocks noGrp="1"/>
          </p:cNvSpPr>
          <p:nvPr>
            <p:ph type="ftr" sz="quarter" idx="16"/>
          </p:nvPr>
        </p:nvSpPr>
        <p:spPr/>
        <p:txBody>
          <a:bodyPr/>
          <a:lstStyle/>
          <a:p>
            <a:r>
              <a:rPr lang="en-CA"/>
              <a:t>PharmaPendium - Informing critical drug development decisions</a:t>
            </a:r>
            <a:endParaRPr lang="de-DE" dirty="0"/>
          </a:p>
        </p:txBody>
      </p:sp>
      <p:sp>
        <p:nvSpPr>
          <p:cNvPr id="8" name="Title 1"/>
          <p:cNvSpPr>
            <a:spLocks noGrp="1"/>
          </p:cNvSpPr>
          <p:nvPr>
            <p:ph type="title" hasCustomPrompt="1"/>
          </p:nvPr>
        </p:nvSpPr>
        <p:spPr>
          <a:xfrm>
            <a:off x="576263" y="370375"/>
            <a:ext cx="3796897"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11" name="Text Placeholder 8"/>
          <p:cNvSpPr>
            <a:spLocks noGrp="1"/>
          </p:cNvSpPr>
          <p:nvPr>
            <p:ph type="body" sz="quarter" idx="24" hasCustomPrompt="1"/>
          </p:nvPr>
        </p:nvSpPr>
        <p:spPr>
          <a:xfrm>
            <a:off x="576263" y="1064853"/>
            <a:ext cx="3796897" cy="3264797"/>
          </a:xfrm>
          <a:prstGeom prst="rect">
            <a:avLst/>
          </a:prstGeom>
        </p:spPr>
        <p:txBody>
          <a:bodyPr>
            <a:normAutofit/>
          </a:bodyPr>
          <a:lstStyle>
            <a:lvl1pPr marL="0" indent="0">
              <a:lnSpc>
                <a:spcPct val="100000"/>
              </a:lnSpc>
              <a:buFont typeface="Arial" charset="0"/>
              <a:buNone/>
              <a:defRPr sz="1600" b="0"/>
            </a:lvl1pPr>
            <a:lvl2pPr marL="360363" indent="-360363">
              <a:lnSpc>
                <a:spcPct val="100000"/>
              </a:lnSpc>
              <a:buFont typeface="+mj-lt"/>
              <a:buAutoNum type="arabicPeriod"/>
              <a:defRPr sz="1600" b="0"/>
            </a:lvl2pPr>
            <a:lvl3pPr marL="365125" indent="0">
              <a:lnSpc>
                <a:spcPct val="100000"/>
              </a:lnSpc>
              <a:buFont typeface="Arial" charset="0"/>
              <a:buNone/>
              <a:defRPr sz="1600" b="0"/>
            </a:lvl3pPr>
            <a:lvl4pPr marL="549275" indent="0">
              <a:lnSpc>
                <a:spcPct val="100000"/>
              </a:lnSpc>
              <a:buNone/>
              <a:tabLst/>
              <a:defRPr sz="1600" b="0"/>
            </a:lvl4pPr>
            <a:lvl5pPr marL="725488" indent="0">
              <a:lnSpc>
                <a:spcPct val="100000"/>
              </a:lnSpc>
              <a:buFont typeface="Arial" charset="0"/>
              <a:buNone/>
              <a:defRPr sz="1600" b="0" baseline="0"/>
            </a:lvl5pPr>
          </a:lstStyle>
          <a:p>
            <a:pPr lvl="0"/>
            <a:r>
              <a:rPr lang="en-US" dirty="0"/>
              <a:t>Click to add text</a:t>
            </a:r>
          </a:p>
        </p:txBody>
      </p:sp>
    </p:spTree>
    <p:extLst>
      <p:ext uri="{BB962C8B-B14F-4D97-AF65-F5344CB8AC3E}">
        <p14:creationId xmlns:p14="http://schemas.microsoft.com/office/powerpoint/2010/main" val="3231835068"/>
      </p:ext>
    </p:extLst>
  </p:cSld>
  <p:clrMapOvr>
    <a:masterClrMapping/>
  </p:clrMapOvr>
  <p:extLst mod="1">
    <p:ext uri="{DCECCB84-F9BA-43D5-87BE-67443E8EF086}">
      <p15:sldGuideLst xmlns:p15="http://schemas.microsoft.com/office/powerpoint/2012/main">
        <p15:guide id="1" pos="363" userDrawn="1">
          <p15:clr>
            <a:srgbClr val="FBAE40"/>
          </p15:clr>
        </p15:guide>
        <p15:guide id="2" pos="2699" userDrawn="1">
          <p15:clr>
            <a:srgbClr val="FBAE40"/>
          </p15:clr>
        </p15:guide>
        <p15:guide id="3" pos="2880" userDrawn="1">
          <p15:clr>
            <a:srgbClr val="FBAE40"/>
          </p15:clr>
        </p15:guide>
        <p15:guide id="4" pos="3061" userDrawn="1">
          <p15:clr>
            <a:srgbClr val="FBAE40"/>
          </p15:clr>
        </p15:guide>
        <p15:guide id="5" pos="5397" userDrawn="1">
          <p15:clr>
            <a:srgbClr val="FBAE40"/>
          </p15:clr>
        </p15:guide>
        <p15:guide id="6" orient="horz" pos="373" userDrawn="1">
          <p15:clr>
            <a:srgbClr val="FBAE40"/>
          </p15:clr>
        </p15:guide>
        <p15:guide id="7" orient="horz" pos="2867"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text and image on left side">
    <p:spTree>
      <p:nvGrpSpPr>
        <p:cNvPr id="1" name=""/>
        <p:cNvGrpSpPr/>
        <p:nvPr/>
      </p:nvGrpSpPr>
      <p:grpSpPr>
        <a:xfrm>
          <a:off x="0" y="0"/>
          <a:ext cx="0" cy="0"/>
          <a:chOff x="0" y="0"/>
          <a:chExt cx="0" cy="0"/>
        </a:xfrm>
      </p:grpSpPr>
      <p:sp>
        <p:nvSpPr>
          <p:cNvPr id="9" name="Date Placeholder 3"/>
          <p:cNvSpPr>
            <a:spLocks noGrp="1"/>
          </p:cNvSpPr>
          <p:nvPr>
            <p:ph type="dt" sz="half" idx="15"/>
          </p:nvPr>
        </p:nvSpPr>
        <p:spPr>
          <a:xfrm>
            <a:off x="1044000" y="4722258"/>
            <a:ext cx="3086100" cy="162814"/>
          </a:xfrm>
        </p:spPr>
        <p:txBody>
          <a:bodyPr/>
          <a:lstStyle/>
          <a:p>
            <a:fld id="{0A349D1B-B56A-4462-8302-FF9270DB6843}" type="datetime1">
              <a:rPr lang="de-DE" smtClean="0"/>
              <a:t>03.10.2019</a:t>
            </a:fld>
            <a:endParaRPr lang="de-DE"/>
          </a:p>
        </p:txBody>
      </p:sp>
      <p:sp>
        <p:nvSpPr>
          <p:cNvPr id="10" name="Footer Placeholder 4"/>
          <p:cNvSpPr>
            <a:spLocks noGrp="1"/>
          </p:cNvSpPr>
          <p:nvPr>
            <p:ph type="ftr" sz="quarter" idx="16"/>
          </p:nvPr>
        </p:nvSpPr>
        <p:spPr>
          <a:xfrm>
            <a:off x="1044000" y="4531201"/>
            <a:ext cx="3086100" cy="162244"/>
          </a:xfrm>
        </p:spPr>
        <p:txBody>
          <a:bodyPr/>
          <a:lstStyle/>
          <a:p>
            <a:r>
              <a:rPr lang="en-CA"/>
              <a:t>PharmaPendium - Informing critical drug development decisions</a:t>
            </a:r>
            <a:endParaRPr lang="de-DE" dirty="0"/>
          </a:p>
        </p:txBody>
      </p:sp>
      <p:cxnSp>
        <p:nvCxnSpPr>
          <p:cNvPr id="11" name="Straight Connector 10"/>
          <p:cNvCxnSpPr/>
          <p:nvPr userDrawn="1"/>
        </p:nvCxnSpPr>
        <p:spPr>
          <a:xfrm flipV="1">
            <a:off x="576263" y="4443414"/>
            <a:ext cx="3995737"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12" name="Picture Placeholder 9"/>
          <p:cNvSpPr>
            <a:spLocks noGrp="1"/>
          </p:cNvSpPr>
          <p:nvPr>
            <p:ph type="pic" sz="quarter" idx="24"/>
          </p:nvPr>
        </p:nvSpPr>
        <p:spPr>
          <a:xfrm>
            <a:off x="0" y="0"/>
            <a:ext cx="4572000" cy="5143500"/>
          </a:xfrm>
          <a:prstGeom prst="rect">
            <a:avLst/>
          </a:prstGeom>
          <a:solidFill>
            <a:schemeClr val="bg1">
              <a:lumMod val="85000"/>
            </a:schemeClr>
          </a:solidFill>
        </p:spPr>
        <p:txBody>
          <a:bodyPr/>
          <a:lstStyle>
            <a:lvl1pPr marL="0" indent="0">
              <a:lnSpc>
                <a:spcPct val="100000"/>
              </a:lnSpc>
              <a:buFontTx/>
              <a:buNone/>
              <a:defRPr/>
            </a:lvl1pPr>
          </a:lstStyle>
          <a:p>
            <a:r>
              <a:rPr lang="en-US" noProof="0" dirty="0"/>
              <a:t>Drag picture to placeholder or click icon to add</a:t>
            </a:r>
          </a:p>
        </p:txBody>
      </p:sp>
      <p:sp>
        <p:nvSpPr>
          <p:cNvPr id="16" name="Title 1"/>
          <p:cNvSpPr>
            <a:spLocks noGrp="1"/>
          </p:cNvSpPr>
          <p:nvPr>
            <p:ph type="title" hasCustomPrompt="1"/>
          </p:nvPr>
        </p:nvSpPr>
        <p:spPr>
          <a:xfrm>
            <a:off x="4744238" y="370375"/>
            <a:ext cx="3796897"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18" name="Text Placeholder 8"/>
          <p:cNvSpPr>
            <a:spLocks noGrp="1"/>
          </p:cNvSpPr>
          <p:nvPr>
            <p:ph type="body" sz="quarter" idx="25" hasCustomPrompt="1"/>
          </p:nvPr>
        </p:nvSpPr>
        <p:spPr>
          <a:xfrm>
            <a:off x="4744238" y="1064853"/>
            <a:ext cx="3796897" cy="3264797"/>
          </a:xfrm>
          <a:prstGeom prst="rect">
            <a:avLst/>
          </a:prstGeom>
        </p:spPr>
        <p:txBody>
          <a:bodyPr>
            <a:normAutofit/>
          </a:bodyPr>
          <a:lstStyle>
            <a:lvl1pPr marL="0" indent="0">
              <a:lnSpc>
                <a:spcPct val="100000"/>
              </a:lnSpc>
              <a:buFont typeface="Arial" charset="0"/>
              <a:buNone/>
              <a:defRPr sz="1600" b="0"/>
            </a:lvl1pPr>
            <a:lvl2pPr marL="360363" indent="-360363">
              <a:lnSpc>
                <a:spcPct val="100000"/>
              </a:lnSpc>
              <a:buFont typeface="+mj-lt"/>
              <a:buAutoNum type="arabicPeriod"/>
              <a:defRPr sz="1600" b="0"/>
            </a:lvl2pPr>
            <a:lvl3pPr marL="365125" indent="0">
              <a:lnSpc>
                <a:spcPct val="100000"/>
              </a:lnSpc>
              <a:buFont typeface="Arial" charset="0"/>
              <a:buNone/>
              <a:defRPr sz="1600" b="0"/>
            </a:lvl3pPr>
            <a:lvl4pPr marL="549275" indent="0">
              <a:lnSpc>
                <a:spcPct val="100000"/>
              </a:lnSpc>
              <a:buNone/>
              <a:tabLst/>
              <a:defRPr sz="1600" b="0"/>
            </a:lvl4pPr>
            <a:lvl5pPr marL="725488" indent="0">
              <a:lnSpc>
                <a:spcPct val="100000"/>
              </a:lnSpc>
              <a:buFont typeface="Arial" charset="0"/>
              <a:buNone/>
              <a:defRPr sz="1600" b="0" baseline="0"/>
            </a:lvl5pPr>
          </a:lstStyle>
          <a:p>
            <a:pPr lvl="0"/>
            <a:r>
              <a:rPr lang="en-US" dirty="0"/>
              <a:t>Click to add text</a:t>
            </a:r>
          </a:p>
        </p:txBody>
      </p:sp>
    </p:spTree>
    <p:extLst>
      <p:ext uri="{BB962C8B-B14F-4D97-AF65-F5344CB8AC3E}">
        <p14:creationId xmlns:p14="http://schemas.microsoft.com/office/powerpoint/2010/main" val="15192778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text and content">
    <p:spTree>
      <p:nvGrpSpPr>
        <p:cNvPr id="1" name=""/>
        <p:cNvGrpSpPr/>
        <p:nvPr/>
      </p:nvGrpSpPr>
      <p:grpSpPr>
        <a:xfrm>
          <a:off x="0" y="0"/>
          <a:ext cx="0" cy="0"/>
          <a:chOff x="0" y="0"/>
          <a:chExt cx="0" cy="0"/>
        </a:xfrm>
      </p:grpSpPr>
      <p:sp>
        <p:nvSpPr>
          <p:cNvPr id="9" name="Date Placeholder 3"/>
          <p:cNvSpPr>
            <a:spLocks noGrp="1"/>
          </p:cNvSpPr>
          <p:nvPr>
            <p:ph type="dt" sz="half" idx="15"/>
          </p:nvPr>
        </p:nvSpPr>
        <p:spPr>
          <a:xfrm>
            <a:off x="1044000" y="4722258"/>
            <a:ext cx="3086100" cy="162814"/>
          </a:xfrm>
        </p:spPr>
        <p:txBody>
          <a:bodyPr/>
          <a:lstStyle/>
          <a:p>
            <a:fld id="{77EA1C2D-DA49-489A-8F79-E280A1517C14}" type="datetime1">
              <a:rPr lang="de-DE" smtClean="0"/>
              <a:t>03.10.2019</a:t>
            </a:fld>
            <a:endParaRPr lang="de-DE"/>
          </a:p>
        </p:txBody>
      </p:sp>
      <p:sp>
        <p:nvSpPr>
          <p:cNvPr id="10" name="Footer Placeholder 4"/>
          <p:cNvSpPr>
            <a:spLocks noGrp="1"/>
          </p:cNvSpPr>
          <p:nvPr>
            <p:ph type="ftr" sz="quarter" idx="16"/>
          </p:nvPr>
        </p:nvSpPr>
        <p:spPr>
          <a:xfrm>
            <a:off x="1044000" y="4531201"/>
            <a:ext cx="3086100" cy="162244"/>
          </a:xfrm>
        </p:spPr>
        <p:txBody>
          <a:bodyPr/>
          <a:lstStyle/>
          <a:p>
            <a:r>
              <a:rPr lang="en-CA"/>
              <a:t>PharmaPendium - Informing critical drug development decisions</a:t>
            </a:r>
            <a:endParaRPr lang="de-DE" dirty="0"/>
          </a:p>
        </p:txBody>
      </p:sp>
      <p:cxnSp>
        <p:nvCxnSpPr>
          <p:cNvPr id="11" name="Straight Connector 10"/>
          <p:cNvCxnSpPr/>
          <p:nvPr userDrawn="1"/>
        </p:nvCxnSpPr>
        <p:spPr>
          <a:xfrm flipV="1">
            <a:off x="576263" y="4443414"/>
            <a:ext cx="3995737"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15" name="Picture Placeholder 9"/>
          <p:cNvSpPr>
            <a:spLocks noGrp="1"/>
          </p:cNvSpPr>
          <p:nvPr>
            <p:ph type="pic" sz="quarter" idx="14"/>
          </p:nvPr>
        </p:nvSpPr>
        <p:spPr>
          <a:xfrm>
            <a:off x="3386666" y="1064853"/>
            <a:ext cx="5181071" cy="3264797"/>
          </a:xfrm>
          <a:prstGeom prst="rect">
            <a:avLst/>
          </a:prstGeom>
          <a:solidFill>
            <a:schemeClr val="bg1">
              <a:lumMod val="85000"/>
            </a:schemeClr>
          </a:solidFill>
        </p:spPr>
        <p:txBody>
          <a:bodyPr/>
          <a:lstStyle>
            <a:lvl1pPr marL="0" indent="0">
              <a:lnSpc>
                <a:spcPct val="100000"/>
              </a:lnSpc>
              <a:buFontTx/>
              <a:buNone/>
              <a:defRPr/>
            </a:lvl1pPr>
          </a:lstStyle>
          <a:p>
            <a:r>
              <a:rPr lang="en-US" noProof="0" dirty="0"/>
              <a:t>Drag picture to placeholder or click icon to add</a:t>
            </a:r>
          </a:p>
        </p:txBody>
      </p:sp>
      <p:sp>
        <p:nvSpPr>
          <p:cNvPr id="7"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8" name="Text Placeholder 8"/>
          <p:cNvSpPr>
            <a:spLocks noGrp="1"/>
          </p:cNvSpPr>
          <p:nvPr>
            <p:ph type="body" sz="quarter" idx="24" hasCustomPrompt="1"/>
          </p:nvPr>
        </p:nvSpPr>
        <p:spPr>
          <a:xfrm>
            <a:off x="576264" y="1064853"/>
            <a:ext cx="2641070" cy="3264797"/>
          </a:xfrm>
          <a:prstGeom prst="rect">
            <a:avLst/>
          </a:prstGeom>
        </p:spPr>
        <p:txBody>
          <a:bodyPr>
            <a:normAutofit/>
          </a:bodyPr>
          <a:lstStyle>
            <a:lvl1pPr marL="0" indent="0">
              <a:lnSpc>
                <a:spcPct val="100000"/>
              </a:lnSpc>
              <a:buFont typeface="Arial" charset="0"/>
              <a:buNone/>
              <a:defRPr sz="1600" b="0"/>
            </a:lvl1pPr>
            <a:lvl2pPr marL="360363" indent="-360363">
              <a:lnSpc>
                <a:spcPct val="100000"/>
              </a:lnSpc>
              <a:buFont typeface="+mj-lt"/>
              <a:buAutoNum type="arabicPeriod"/>
              <a:defRPr sz="1600" b="0"/>
            </a:lvl2pPr>
            <a:lvl3pPr marL="365125" indent="0">
              <a:lnSpc>
                <a:spcPct val="100000"/>
              </a:lnSpc>
              <a:buFont typeface="Arial" charset="0"/>
              <a:buNone/>
              <a:defRPr sz="1600" b="0"/>
            </a:lvl3pPr>
            <a:lvl4pPr marL="549275" indent="0">
              <a:lnSpc>
                <a:spcPct val="100000"/>
              </a:lnSpc>
              <a:buNone/>
              <a:tabLst/>
              <a:defRPr sz="1600" b="0"/>
            </a:lvl4pPr>
            <a:lvl5pPr marL="725488" indent="0">
              <a:lnSpc>
                <a:spcPct val="100000"/>
              </a:lnSpc>
              <a:buFont typeface="Arial" charset="0"/>
              <a:buNone/>
              <a:defRPr sz="1600" b="0" baseline="0"/>
            </a:lvl5pPr>
          </a:lstStyle>
          <a:p>
            <a:pPr lvl="0"/>
            <a:r>
              <a:rPr lang="en-US" dirty="0"/>
              <a:t>Click to add text</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2BA928F0-AA10-42AB-8004-4C5E3B55EA50}" type="datetime1">
              <a:rPr lang="de-DE" smtClean="0"/>
              <a:t>03.10.2019</a:t>
            </a:fld>
            <a:endParaRPr lang="de-DE"/>
          </a:p>
        </p:txBody>
      </p:sp>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214533" y="2325818"/>
            <a:ext cx="2929467" cy="2817682"/>
          </a:xfrm>
          <a:prstGeom prst="rect">
            <a:avLst/>
          </a:prstGeom>
        </p:spPr>
      </p:pic>
      <p:sp>
        <p:nvSpPr>
          <p:cNvPr id="6" name="Footer Placeholder 5"/>
          <p:cNvSpPr>
            <a:spLocks noGrp="1"/>
          </p:cNvSpPr>
          <p:nvPr>
            <p:ph type="ftr" sz="quarter" idx="11"/>
          </p:nvPr>
        </p:nvSpPr>
        <p:spPr/>
        <p:txBody>
          <a:bodyPr/>
          <a:lstStyle/>
          <a:p>
            <a:r>
              <a:rPr lang="en-CA"/>
              <a:t>PharmaPendium - Informing critical drug development decisions</a:t>
            </a:r>
            <a:endParaRPr lang="de-DE"/>
          </a:p>
        </p:txBody>
      </p:sp>
      <p:sp>
        <p:nvSpPr>
          <p:cNvPr id="7" name="Title 1"/>
          <p:cNvSpPr>
            <a:spLocks noGrp="1"/>
          </p:cNvSpPr>
          <p:nvPr>
            <p:ph type="title" hasCustomPrompt="1"/>
          </p:nvPr>
        </p:nvSpPr>
        <p:spPr>
          <a:xfrm>
            <a:off x="576263" y="438428"/>
            <a:ext cx="6248399" cy="2830088"/>
          </a:xfrm>
          <a:prstGeom prst="rect">
            <a:avLst/>
          </a:prstGeom>
        </p:spPr>
        <p:txBody>
          <a:bodyPr lIns="0" tIns="0" rIns="0">
            <a:normAutofit/>
          </a:bodyPr>
          <a:lstStyle>
            <a:lvl1pPr marL="177800" indent="-177800">
              <a:lnSpc>
                <a:spcPct val="100000"/>
              </a:lnSpc>
              <a:defRPr sz="3600" baseline="0">
                <a:solidFill>
                  <a:srgbClr val="FF6C00"/>
                </a:solidFill>
              </a:defRPr>
            </a:lvl1pPr>
          </a:lstStyle>
          <a:p>
            <a:r>
              <a:rPr lang="en-US" dirty="0"/>
              <a:t>“Quote</a:t>
            </a:r>
            <a:r>
              <a:rPr lang="de-DE" dirty="0"/>
              <a:t>”</a:t>
            </a:r>
          </a:p>
        </p:txBody>
      </p:sp>
      <p:cxnSp>
        <p:nvCxnSpPr>
          <p:cNvPr id="8" name="Straight Connector 7"/>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37816578"/>
      </p:ext>
    </p:extLst>
  </p:cSld>
  <p:clrMapOvr>
    <a:masterClrMapping/>
  </p:clrMapOvr>
  <p:extLst mod="1">
    <p:ext uri="{DCECCB84-F9BA-43D5-87BE-67443E8EF086}">
      <p15:sldGuideLst xmlns:p15="http://schemas.microsoft.com/office/powerpoint/2012/main">
        <p15:guide id="1" orient="horz" pos="373" userDrawn="1">
          <p15:clr>
            <a:srgbClr val="FBAE40"/>
          </p15:clr>
        </p15:guide>
        <p15:guide id="2" orient="horz" pos="2867" userDrawn="1">
          <p15:clr>
            <a:srgbClr val="FBAE40"/>
          </p15:clr>
        </p15:guide>
        <p15:guide id="3" pos="363" userDrawn="1">
          <p15:clr>
            <a:srgbClr val="FBAE40"/>
          </p15:clr>
        </p15:guide>
        <p15:guide id="4" pos="2699" userDrawn="1">
          <p15:clr>
            <a:srgbClr val="FBAE40"/>
          </p15:clr>
        </p15:guide>
        <p15:guide id="5" pos="2880" userDrawn="1">
          <p15:clr>
            <a:srgbClr val="FBAE40"/>
          </p15:clr>
        </p15:guide>
        <p15:guide id="6" pos="3061" userDrawn="1">
          <p15:clr>
            <a:srgbClr val="FBAE40"/>
          </p15:clr>
        </p15:guide>
        <p15:guide id="7" pos="5397"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Quote with dark image">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0" y="0"/>
            <a:ext cx="9144000" cy="5143500"/>
          </a:xfrm>
          <a:prstGeom prst="rect">
            <a:avLst/>
          </a:prstGeom>
          <a:solidFill>
            <a:schemeClr val="bg1">
              <a:lumMod val="95000"/>
            </a:schemeClr>
          </a:solidFill>
        </p:spPr>
        <p:txBody>
          <a:bodyPr/>
          <a:lstStyle>
            <a:lvl1pPr marL="0" indent="0">
              <a:lnSpc>
                <a:spcPct val="100000"/>
              </a:lnSpc>
              <a:buNone/>
              <a:defRPr/>
            </a:lvl1pPr>
          </a:lstStyle>
          <a:p>
            <a:r>
              <a:rPr lang="en-US" noProof="0" dirty="0"/>
              <a:t>Drag picture to placeholder or click icon to add</a:t>
            </a:r>
          </a:p>
        </p:txBody>
      </p:sp>
      <p:sp>
        <p:nvSpPr>
          <p:cNvPr id="4" name="Title 1">
            <a:extLst>
              <a:ext uri="{FF2B5EF4-FFF2-40B4-BE49-F238E27FC236}">
                <a16:creationId xmlns:a16="http://schemas.microsoft.com/office/drawing/2014/main" id="{143C7E15-6A7F-304C-9E96-52D4906FD97F}"/>
              </a:ext>
            </a:extLst>
          </p:cNvPr>
          <p:cNvSpPr>
            <a:spLocks noGrp="1"/>
          </p:cNvSpPr>
          <p:nvPr>
            <p:ph type="title" hasCustomPrompt="1"/>
          </p:nvPr>
        </p:nvSpPr>
        <p:spPr>
          <a:xfrm>
            <a:off x="576263" y="442237"/>
            <a:ext cx="5991591" cy="3180193"/>
          </a:xfrm>
          <a:prstGeom prst="rect">
            <a:avLst/>
          </a:prstGeom>
        </p:spPr>
        <p:txBody>
          <a:bodyPr lIns="0" rIns="0">
            <a:normAutofit/>
          </a:bodyPr>
          <a:lstStyle>
            <a:lvl1pPr marL="177800" indent="-177800">
              <a:lnSpc>
                <a:spcPct val="100000"/>
              </a:lnSpc>
              <a:defRPr sz="3600">
                <a:solidFill>
                  <a:schemeClr val="bg1"/>
                </a:solidFill>
              </a:defRPr>
            </a:lvl1pPr>
          </a:lstStyle>
          <a:p>
            <a:r>
              <a:rPr lang="en-US" dirty="0"/>
              <a:t>“Quote”</a:t>
            </a:r>
            <a:endParaRPr lang="de-DE" dirty="0"/>
          </a:p>
        </p:txBody>
      </p:sp>
    </p:spTree>
    <p:extLst>
      <p:ext uri="{BB962C8B-B14F-4D97-AF65-F5344CB8AC3E}">
        <p14:creationId xmlns:p14="http://schemas.microsoft.com/office/powerpoint/2010/main" val="2195032865"/>
      </p:ext>
    </p:extLst>
  </p:cSld>
  <p:clrMapOvr>
    <a:masterClrMapping/>
  </p:clrMapOvr>
  <p:extLst mod="1">
    <p:ext uri="{DCECCB84-F9BA-43D5-87BE-67443E8EF086}">
      <p15:sldGuideLst xmlns:p15="http://schemas.microsoft.com/office/powerpoint/2012/main">
        <p15:guide id="1" pos="363" userDrawn="1">
          <p15:clr>
            <a:srgbClr val="FBAE40"/>
          </p15:clr>
        </p15:guide>
        <p15:guide id="2" pos="2880" userDrawn="1">
          <p15:clr>
            <a:srgbClr val="FBAE40"/>
          </p15:clr>
        </p15:guide>
        <p15:guide id="3" pos="2699" userDrawn="1">
          <p15:clr>
            <a:srgbClr val="FBAE40"/>
          </p15:clr>
        </p15:guide>
        <p15:guide id="4" pos="3061" userDrawn="1">
          <p15:clr>
            <a:srgbClr val="FBAE40"/>
          </p15:clr>
        </p15:guide>
        <p15:guide id="5" pos="5397" userDrawn="1">
          <p15:clr>
            <a:srgbClr val="FBAE40"/>
          </p15:clr>
        </p15:guide>
        <p15:guide id="6" orient="horz" pos="373" userDrawn="1">
          <p15:clr>
            <a:srgbClr val="FBAE40"/>
          </p15:clr>
        </p15:guide>
        <p15:guide id="7" orient="horz" pos="2867"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Quote with light image">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0" y="0"/>
            <a:ext cx="9144000" cy="5143500"/>
          </a:xfrm>
          <a:prstGeom prst="rect">
            <a:avLst/>
          </a:prstGeom>
          <a:solidFill>
            <a:schemeClr val="bg1">
              <a:lumMod val="95000"/>
            </a:schemeClr>
          </a:solidFill>
        </p:spPr>
        <p:txBody>
          <a:bodyPr/>
          <a:lstStyle>
            <a:lvl1pPr marL="0" indent="0">
              <a:lnSpc>
                <a:spcPct val="100000"/>
              </a:lnSpc>
              <a:buNone/>
              <a:defRPr/>
            </a:lvl1pPr>
          </a:lstStyle>
          <a:p>
            <a:r>
              <a:rPr lang="nl-NL" dirty="0"/>
              <a:t>Drag </a:t>
            </a:r>
            <a:r>
              <a:rPr lang="en-US" noProof="0" dirty="0"/>
              <a:t>picture</a:t>
            </a:r>
            <a:r>
              <a:rPr lang="nl-NL" dirty="0"/>
              <a:t> to placeholder or click icon to add</a:t>
            </a:r>
            <a:endParaRPr lang="de-DE" dirty="0"/>
          </a:p>
        </p:txBody>
      </p:sp>
      <p:sp>
        <p:nvSpPr>
          <p:cNvPr id="4" name="Title 1">
            <a:extLst>
              <a:ext uri="{FF2B5EF4-FFF2-40B4-BE49-F238E27FC236}">
                <a16:creationId xmlns:a16="http://schemas.microsoft.com/office/drawing/2014/main" id="{143C7E15-6A7F-304C-9E96-52D4906FD97F}"/>
              </a:ext>
            </a:extLst>
          </p:cNvPr>
          <p:cNvSpPr>
            <a:spLocks noGrp="1"/>
          </p:cNvSpPr>
          <p:nvPr>
            <p:ph type="title" hasCustomPrompt="1"/>
          </p:nvPr>
        </p:nvSpPr>
        <p:spPr>
          <a:xfrm>
            <a:off x="576263" y="442237"/>
            <a:ext cx="5991591" cy="3180193"/>
          </a:xfrm>
          <a:prstGeom prst="rect">
            <a:avLst/>
          </a:prstGeom>
        </p:spPr>
        <p:txBody>
          <a:bodyPr lIns="0" rIns="0">
            <a:normAutofit/>
          </a:bodyPr>
          <a:lstStyle>
            <a:lvl1pPr marL="177800" indent="-177800">
              <a:lnSpc>
                <a:spcPct val="100000"/>
              </a:lnSpc>
              <a:defRPr sz="3600">
                <a:solidFill>
                  <a:srgbClr val="53565A"/>
                </a:solidFill>
              </a:defRPr>
            </a:lvl1pPr>
          </a:lstStyle>
          <a:p>
            <a:r>
              <a:rPr lang="en-US" dirty="0"/>
              <a:t>“Quote”</a:t>
            </a:r>
            <a:endParaRPr lang="de-DE" dirty="0"/>
          </a:p>
        </p:txBody>
      </p:sp>
    </p:spTree>
    <p:extLst/>
  </p:cSld>
  <p:clrMapOvr>
    <a:masterClrMapping/>
  </p:clrMapOvr>
  <p:extLst mod="1">
    <p:ext uri="{DCECCB84-F9BA-43D5-87BE-67443E8EF086}">
      <p15:sldGuideLst xmlns:p15="http://schemas.microsoft.com/office/powerpoint/2012/main">
        <p15:guide id="1" pos="363">
          <p15:clr>
            <a:srgbClr val="FBAE40"/>
          </p15:clr>
        </p15:guide>
        <p15:guide id="2" pos="2880">
          <p15:clr>
            <a:srgbClr val="FBAE40"/>
          </p15:clr>
        </p15:guide>
        <p15:guide id="3" pos="2699">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xt and illustration">
    <p:spTree>
      <p:nvGrpSpPr>
        <p:cNvPr id="1" name=""/>
        <p:cNvGrpSpPr/>
        <p:nvPr/>
      </p:nvGrpSpPr>
      <p:grpSpPr>
        <a:xfrm>
          <a:off x="0" y="0"/>
          <a:ext cx="0" cy="0"/>
          <a:chOff x="0" y="0"/>
          <a:chExt cx="0" cy="0"/>
        </a:xfrm>
      </p:grpSpPr>
      <p:sp>
        <p:nvSpPr>
          <p:cNvPr id="10" name="Picture Placeholder 9"/>
          <p:cNvSpPr>
            <a:spLocks noGrp="1"/>
          </p:cNvSpPr>
          <p:nvPr>
            <p:ph type="pic" sz="quarter" idx="14"/>
          </p:nvPr>
        </p:nvSpPr>
        <p:spPr>
          <a:xfrm>
            <a:off x="4770842" y="1064853"/>
            <a:ext cx="3796896" cy="3264797"/>
          </a:xfrm>
          <a:prstGeom prst="rect">
            <a:avLst/>
          </a:prstGeom>
          <a:solidFill>
            <a:schemeClr val="bg1">
              <a:lumMod val="85000"/>
            </a:schemeClr>
          </a:solidFill>
        </p:spPr>
        <p:txBody>
          <a:bodyPr/>
          <a:lstStyle>
            <a:lvl1pPr marL="0" indent="0">
              <a:lnSpc>
                <a:spcPct val="100000"/>
              </a:lnSpc>
              <a:buFontTx/>
              <a:buNone/>
              <a:defRPr/>
            </a:lvl1pPr>
          </a:lstStyle>
          <a:p>
            <a:r>
              <a:rPr lang="en-US" noProof="0" dirty="0"/>
              <a:t>Drag picture to placeholder or click icon to add</a:t>
            </a:r>
          </a:p>
        </p:txBody>
      </p:sp>
      <p:cxnSp>
        <p:nvCxnSpPr>
          <p:cNvPr id="14" name="Straight Connector 13"/>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4" name="Date Placeholder 3"/>
          <p:cNvSpPr>
            <a:spLocks noGrp="1"/>
          </p:cNvSpPr>
          <p:nvPr>
            <p:ph type="dt" sz="half" idx="15"/>
          </p:nvPr>
        </p:nvSpPr>
        <p:spPr/>
        <p:txBody>
          <a:bodyPr/>
          <a:lstStyle/>
          <a:p>
            <a:fld id="{90592761-E4CE-4D01-9031-50B8560067FA}" type="datetime1">
              <a:rPr lang="de-DE" smtClean="0"/>
              <a:t>03.10.2019</a:t>
            </a:fld>
            <a:endParaRPr lang="de-DE"/>
          </a:p>
        </p:txBody>
      </p:sp>
      <p:sp>
        <p:nvSpPr>
          <p:cNvPr id="5" name="Footer Placeholder 4"/>
          <p:cNvSpPr>
            <a:spLocks noGrp="1"/>
          </p:cNvSpPr>
          <p:nvPr>
            <p:ph type="ftr" sz="quarter" idx="16"/>
          </p:nvPr>
        </p:nvSpPr>
        <p:spPr/>
        <p:txBody>
          <a:bodyPr/>
          <a:lstStyle/>
          <a:p>
            <a:r>
              <a:rPr lang="en-CA"/>
              <a:t>PharmaPendium - Informing critical drug development decisions</a:t>
            </a:r>
            <a:endParaRPr lang="de-DE"/>
          </a:p>
        </p:txBody>
      </p:sp>
      <p:sp>
        <p:nvSpPr>
          <p:cNvPr id="8"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9" name="Text Placeholder 8"/>
          <p:cNvSpPr>
            <a:spLocks noGrp="1"/>
          </p:cNvSpPr>
          <p:nvPr>
            <p:ph type="body" sz="quarter" idx="13" hasCustomPrompt="1"/>
          </p:nvPr>
        </p:nvSpPr>
        <p:spPr>
          <a:xfrm>
            <a:off x="576263" y="1064853"/>
            <a:ext cx="3796896" cy="3264797"/>
          </a:xfrm>
          <a:prstGeom prst="rect">
            <a:avLst/>
          </a:prstGeom>
        </p:spPr>
        <p:txBody>
          <a:bodyPr/>
          <a:lstStyle>
            <a:lvl1pPr marL="285750" indent="-285750">
              <a:lnSpc>
                <a:spcPct val="100000"/>
              </a:lnSpc>
              <a:buFont typeface="Arial" panose="020B0604020202020204" pitchFamily="34" charset="0"/>
              <a:buChar char="•"/>
              <a:defRPr sz="1600" b="0" baseline="0"/>
            </a:lvl1pPr>
            <a:lvl2pPr marL="285750" indent="-285750">
              <a:lnSpc>
                <a:spcPct val="100000"/>
              </a:lnSpc>
              <a:buFont typeface="Arial" panose="020B0604020202020204" pitchFamily="34" charset="0"/>
              <a:buChar char="•"/>
              <a:defRPr sz="1300" b="0"/>
            </a:lvl2pPr>
            <a:lvl3pPr marL="447675" indent="-174625">
              <a:lnSpc>
                <a:spcPct val="100000"/>
              </a:lnSpc>
              <a:buFont typeface="Arial" panose="020B0604020202020204" pitchFamily="34" charset="0"/>
              <a:buChar char="−"/>
              <a:defRPr sz="1400" b="0"/>
            </a:lvl3pPr>
            <a:lvl4pPr marL="623888" indent="-176213">
              <a:lnSpc>
                <a:spcPct val="100000"/>
              </a:lnSpc>
              <a:tabLst/>
              <a:defRPr sz="1400" b="0"/>
            </a:lvl4pPr>
            <a:lvl5pPr marL="809625" indent="-185738">
              <a:lnSpc>
                <a:spcPct val="100000"/>
              </a:lnSpc>
              <a:defRPr sz="1400" b="0"/>
            </a:lvl5pPr>
            <a:lvl6pPr marL="1714500" indent="0">
              <a:buNone/>
              <a:defRPr/>
            </a:lvl6pPr>
          </a:lstStyle>
          <a:p>
            <a:pPr lvl="0"/>
            <a:r>
              <a:rPr lang="en-US" dirty="0"/>
              <a:t>Click to add text</a:t>
            </a:r>
          </a:p>
          <a:p>
            <a:pPr lvl="2"/>
            <a:r>
              <a:rPr lang="en-US" dirty="0"/>
              <a:t>Second level</a:t>
            </a:r>
          </a:p>
          <a:p>
            <a:pPr lvl="3"/>
            <a:r>
              <a:rPr lang="en-US" dirty="0"/>
              <a:t>Third level</a:t>
            </a:r>
          </a:p>
          <a:p>
            <a:pPr lvl="4"/>
            <a:r>
              <a:rPr lang="en-US" dirty="0"/>
              <a:t>Fourth level</a:t>
            </a:r>
            <a:endParaRPr lang="en-GB" dirty="0"/>
          </a:p>
          <a:p>
            <a:pPr lvl="0"/>
            <a:endParaRPr lang="en-US" dirty="0"/>
          </a:p>
        </p:txBody>
      </p:sp>
    </p:spTree>
    <p:extLst>
      <p:ext uri="{BB962C8B-B14F-4D97-AF65-F5344CB8AC3E}">
        <p14:creationId xmlns:p14="http://schemas.microsoft.com/office/powerpoint/2010/main" val="803182024"/>
      </p:ext>
    </p:extLst>
  </p:cSld>
  <p:clrMapOvr>
    <a:masterClrMapping/>
  </p:clrMapOvr>
  <p:extLst mod="1">
    <p:ext uri="{DCECCB84-F9BA-43D5-87BE-67443E8EF086}">
      <p15:sldGuideLst xmlns:p15="http://schemas.microsoft.com/office/powerpoint/2012/main">
        <p15:guide id="1" pos="363" userDrawn="1">
          <p15:clr>
            <a:srgbClr val="FBAE40"/>
          </p15:clr>
        </p15:guide>
        <p15:guide id="2" pos="2880" userDrawn="1">
          <p15:clr>
            <a:srgbClr val="FBAE40"/>
          </p15:clr>
        </p15:guide>
        <p15:guide id="3" pos="2699" userDrawn="1">
          <p15:clr>
            <a:srgbClr val="FBAE40"/>
          </p15:clr>
        </p15:guide>
        <p15:guide id="4" pos="3061" userDrawn="1">
          <p15:clr>
            <a:srgbClr val="FBAE40"/>
          </p15:clr>
        </p15:guide>
        <p15:guide id="5" pos="5397" userDrawn="1">
          <p15:clr>
            <a:srgbClr val="FBAE40"/>
          </p15:clr>
        </p15:guide>
        <p15:guide id="7" orient="horz" pos="2867"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xt and chart">
    <p:spTree>
      <p:nvGrpSpPr>
        <p:cNvPr id="1" name=""/>
        <p:cNvGrpSpPr/>
        <p:nvPr/>
      </p:nvGrpSpPr>
      <p:grpSpPr>
        <a:xfrm>
          <a:off x="0" y="0"/>
          <a:ext cx="0" cy="0"/>
          <a:chOff x="0" y="0"/>
          <a:chExt cx="0" cy="0"/>
        </a:xfrm>
      </p:grpSpPr>
      <p:sp>
        <p:nvSpPr>
          <p:cNvPr id="6" name="Chart Placeholder 5"/>
          <p:cNvSpPr>
            <a:spLocks noGrp="1"/>
          </p:cNvSpPr>
          <p:nvPr>
            <p:ph type="chart" sz="quarter" idx="15"/>
          </p:nvPr>
        </p:nvSpPr>
        <p:spPr>
          <a:xfrm>
            <a:off x="4770842" y="1064853"/>
            <a:ext cx="3796897" cy="3262031"/>
          </a:xfrm>
          <a:prstGeom prst="rect">
            <a:avLst/>
          </a:prstGeom>
        </p:spPr>
        <p:txBody>
          <a:bodyPr/>
          <a:lstStyle>
            <a:lvl1pPr marL="0" indent="0">
              <a:lnSpc>
                <a:spcPct val="100000"/>
              </a:lnSpc>
              <a:buNone/>
              <a:defRPr/>
            </a:lvl1pPr>
          </a:lstStyle>
          <a:p>
            <a:r>
              <a:rPr lang="en-US" noProof="0" dirty="0"/>
              <a:t>Click icon to add chart</a:t>
            </a:r>
          </a:p>
        </p:txBody>
      </p:sp>
      <p:cxnSp>
        <p:nvCxnSpPr>
          <p:cNvPr id="13" name="Straight Connector 12"/>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4" name="Date Placeholder 3"/>
          <p:cNvSpPr>
            <a:spLocks noGrp="1"/>
          </p:cNvSpPr>
          <p:nvPr>
            <p:ph type="dt" sz="half" idx="16"/>
          </p:nvPr>
        </p:nvSpPr>
        <p:spPr/>
        <p:txBody>
          <a:bodyPr/>
          <a:lstStyle/>
          <a:p>
            <a:fld id="{6166FCA1-DFC7-4CE9-9385-F13BAEB2CBF6}" type="datetime1">
              <a:rPr lang="de-DE" smtClean="0"/>
              <a:t>03.10.2019</a:t>
            </a:fld>
            <a:endParaRPr lang="de-DE"/>
          </a:p>
        </p:txBody>
      </p:sp>
      <p:sp>
        <p:nvSpPr>
          <p:cNvPr id="5" name="Footer Placeholder 4"/>
          <p:cNvSpPr>
            <a:spLocks noGrp="1"/>
          </p:cNvSpPr>
          <p:nvPr>
            <p:ph type="ftr" sz="quarter" idx="17"/>
          </p:nvPr>
        </p:nvSpPr>
        <p:spPr/>
        <p:txBody>
          <a:bodyPr/>
          <a:lstStyle/>
          <a:p>
            <a:r>
              <a:rPr lang="en-CA"/>
              <a:t>PharmaPendium - Informing critical drug development decisions</a:t>
            </a:r>
            <a:endParaRPr lang="de-DE"/>
          </a:p>
        </p:txBody>
      </p:sp>
      <p:sp>
        <p:nvSpPr>
          <p:cNvPr id="9"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8" name="Text Placeholder 8"/>
          <p:cNvSpPr>
            <a:spLocks noGrp="1"/>
          </p:cNvSpPr>
          <p:nvPr>
            <p:ph type="body" sz="quarter" idx="13" hasCustomPrompt="1"/>
          </p:nvPr>
        </p:nvSpPr>
        <p:spPr>
          <a:xfrm>
            <a:off x="576263" y="1064853"/>
            <a:ext cx="3796896" cy="3264797"/>
          </a:xfrm>
          <a:prstGeom prst="rect">
            <a:avLst/>
          </a:prstGeom>
        </p:spPr>
        <p:txBody>
          <a:bodyPr/>
          <a:lstStyle>
            <a:lvl1pPr marL="285750" indent="-285750">
              <a:lnSpc>
                <a:spcPct val="100000"/>
              </a:lnSpc>
              <a:buFont typeface="Arial" panose="020B0604020202020204" pitchFamily="34" charset="0"/>
              <a:buChar char="•"/>
              <a:defRPr sz="1600" b="0" baseline="0"/>
            </a:lvl1pPr>
            <a:lvl2pPr marL="285750" indent="-285750">
              <a:lnSpc>
                <a:spcPct val="100000"/>
              </a:lnSpc>
              <a:buFont typeface="Arial" panose="020B0604020202020204" pitchFamily="34" charset="0"/>
              <a:buChar char="•"/>
              <a:defRPr sz="1300" b="0"/>
            </a:lvl2pPr>
            <a:lvl3pPr marL="447675" indent="-174625">
              <a:lnSpc>
                <a:spcPct val="100000"/>
              </a:lnSpc>
              <a:buFont typeface="Arial" panose="020B0604020202020204" pitchFamily="34" charset="0"/>
              <a:buChar char="−"/>
              <a:defRPr sz="1400" b="0"/>
            </a:lvl3pPr>
            <a:lvl4pPr marL="623888" indent="-176213">
              <a:lnSpc>
                <a:spcPct val="100000"/>
              </a:lnSpc>
              <a:tabLst/>
              <a:defRPr sz="1400" b="0"/>
            </a:lvl4pPr>
            <a:lvl5pPr marL="809625" indent="-185738">
              <a:lnSpc>
                <a:spcPct val="100000"/>
              </a:lnSpc>
              <a:defRPr sz="1400" b="0"/>
            </a:lvl5pPr>
            <a:lvl6pPr marL="1714500" indent="0">
              <a:buNone/>
              <a:defRPr/>
            </a:lvl6pPr>
          </a:lstStyle>
          <a:p>
            <a:pPr lvl="0"/>
            <a:r>
              <a:rPr lang="en-US" dirty="0"/>
              <a:t>Click to add text</a:t>
            </a:r>
          </a:p>
          <a:p>
            <a:pPr lvl="2"/>
            <a:r>
              <a:rPr lang="en-US" dirty="0"/>
              <a:t>Second level</a:t>
            </a:r>
          </a:p>
          <a:p>
            <a:pPr lvl="3"/>
            <a:r>
              <a:rPr lang="en-US" dirty="0"/>
              <a:t>Third level</a:t>
            </a:r>
          </a:p>
          <a:p>
            <a:pPr lvl="4"/>
            <a:r>
              <a:rPr lang="en-US" dirty="0"/>
              <a:t>Fourth level</a:t>
            </a:r>
            <a:endParaRPr lang="en-GB" dirty="0"/>
          </a:p>
          <a:p>
            <a:pPr lvl="0"/>
            <a:endParaRPr lang="en-US" dirty="0"/>
          </a:p>
        </p:txBody>
      </p:sp>
    </p:spTree>
    <p:extLst>
      <p:ext uri="{BB962C8B-B14F-4D97-AF65-F5344CB8AC3E}">
        <p14:creationId xmlns:p14="http://schemas.microsoft.com/office/powerpoint/2010/main" val="4186272090"/>
      </p:ext>
    </p:extLst>
  </p:cSld>
  <p:clrMapOvr>
    <a:masterClrMapping/>
  </p:clrMapOvr>
  <p:extLst mod="1">
    <p:ext uri="{DCECCB84-F9BA-43D5-87BE-67443E8EF086}">
      <p15:sldGuideLst xmlns:p15="http://schemas.microsoft.com/office/powerpoint/2012/main">
        <p15:guide id="1" pos="363" userDrawn="1">
          <p15:clr>
            <a:srgbClr val="FBAE40"/>
          </p15:clr>
        </p15:guide>
        <p15:guide id="2" pos="2699" userDrawn="1">
          <p15:clr>
            <a:srgbClr val="FBAE40"/>
          </p15:clr>
        </p15:guide>
        <p15:guide id="3" pos="2880" userDrawn="1">
          <p15:clr>
            <a:srgbClr val="FBAE40"/>
          </p15:clr>
        </p15:guide>
        <p15:guide id="4" pos="3061" userDrawn="1">
          <p15:clr>
            <a:srgbClr val="FBAE40"/>
          </p15:clr>
        </p15:guide>
        <p15:guide id="5" pos="5397" userDrawn="1">
          <p15:clr>
            <a:srgbClr val="FBAE40"/>
          </p15:clr>
        </p15:guide>
        <p15:guide id="6" orient="horz" pos="373" userDrawn="1">
          <p15:clr>
            <a:srgbClr val="FBAE40"/>
          </p15:clr>
        </p15:guide>
        <p15:guide id="7" orient="horz" pos="1720"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chart">
    <p:spTree>
      <p:nvGrpSpPr>
        <p:cNvPr id="1" name=""/>
        <p:cNvGrpSpPr/>
        <p:nvPr/>
      </p:nvGrpSpPr>
      <p:grpSpPr>
        <a:xfrm>
          <a:off x="0" y="0"/>
          <a:ext cx="0" cy="0"/>
          <a:chOff x="0" y="0"/>
          <a:chExt cx="0" cy="0"/>
        </a:xfrm>
      </p:grpSpPr>
      <p:sp>
        <p:nvSpPr>
          <p:cNvPr id="6" name="Chart Placeholder 5"/>
          <p:cNvSpPr>
            <a:spLocks noGrp="1"/>
          </p:cNvSpPr>
          <p:nvPr>
            <p:ph type="chart" sz="quarter" idx="15"/>
          </p:nvPr>
        </p:nvSpPr>
        <p:spPr>
          <a:xfrm>
            <a:off x="576262" y="1064853"/>
            <a:ext cx="7990393" cy="3269526"/>
          </a:xfrm>
          <a:prstGeom prst="rect">
            <a:avLst/>
          </a:prstGeom>
        </p:spPr>
        <p:txBody>
          <a:bodyPr/>
          <a:lstStyle>
            <a:lvl1pPr marL="0" indent="0">
              <a:lnSpc>
                <a:spcPct val="100000"/>
              </a:lnSpc>
              <a:buNone/>
              <a:defRPr/>
            </a:lvl1pPr>
          </a:lstStyle>
          <a:p>
            <a:r>
              <a:rPr lang="en-US" noProof="0" dirty="0"/>
              <a:t>Click icon to add chart</a:t>
            </a:r>
          </a:p>
        </p:txBody>
      </p:sp>
      <p:cxnSp>
        <p:nvCxnSpPr>
          <p:cNvPr id="10" name="Straight Connector 9"/>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3" name="Date Placeholder 2"/>
          <p:cNvSpPr>
            <a:spLocks noGrp="1"/>
          </p:cNvSpPr>
          <p:nvPr>
            <p:ph type="dt" sz="half" idx="16"/>
          </p:nvPr>
        </p:nvSpPr>
        <p:spPr/>
        <p:txBody>
          <a:bodyPr/>
          <a:lstStyle/>
          <a:p>
            <a:fld id="{64D47A76-7B9F-4B3A-B20E-9416A34DEF4A}" type="datetime1">
              <a:rPr lang="de-DE" smtClean="0"/>
              <a:t>03.10.2019</a:t>
            </a:fld>
            <a:endParaRPr lang="de-DE"/>
          </a:p>
        </p:txBody>
      </p:sp>
      <p:sp>
        <p:nvSpPr>
          <p:cNvPr id="4" name="Footer Placeholder 3"/>
          <p:cNvSpPr>
            <a:spLocks noGrp="1"/>
          </p:cNvSpPr>
          <p:nvPr>
            <p:ph type="ftr" sz="quarter" idx="17"/>
          </p:nvPr>
        </p:nvSpPr>
        <p:spPr/>
        <p:txBody>
          <a:bodyPr/>
          <a:lstStyle/>
          <a:p>
            <a:r>
              <a:rPr lang="en-CA"/>
              <a:t>PharmaPendium - Informing critical drug development decisions</a:t>
            </a:r>
            <a:endParaRPr lang="de-DE"/>
          </a:p>
        </p:txBody>
      </p:sp>
      <p:sp>
        <p:nvSpPr>
          <p:cNvPr id="7"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Tree>
    <p:extLst>
      <p:ext uri="{BB962C8B-B14F-4D97-AF65-F5344CB8AC3E}">
        <p14:creationId xmlns:p14="http://schemas.microsoft.com/office/powerpoint/2010/main" val="2831374395"/>
      </p:ext>
    </p:extLst>
  </p:cSld>
  <p:clrMapOvr>
    <a:masterClrMapping/>
  </p:clrMapOvr>
  <p:extLst mod="1">
    <p:ext uri="{DCECCB84-F9BA-43D5-87BE-67443E8EF086}">
      <p15:sldGuideLst xmlns:p15="http://schemas.microsoft.com/office/powerpoint/2012/main">
        <p15:guide id="1" pos="363" userDrawn="1">
          <p15:clr>
            <a:srgbClr val="FBAE40"/>
          </p15:clr>
        </p15:guide>
        <p15:guide id="2" pos="2880" userDrawn="1">
          <p15:clr>
            <a:srgbClr val="FBAE40"/>
          </p15:clr>
        </p15:guide>
        <p15:guide id="3" pos="2699" userDrawn="1">
          <p15:clr>
            <a:srgbClr val="FBAE40"/>
          </p15:clr>
        </p15:guide>
        <p15:guide id="4" pos="3061" userDrawn="1">
          <p15:clr>
            <a:srgbClr val="FBAE40"/>
          </p15:clr>
        </p15:guide>
        <p15:guide id="5" pos="5397" userDrawn="1">
          <p15:clr>
            <a:srgbClr val="FBAE40"/>
          </p15:clr>
        </p15:guide>
        <p15:guide id="6" orient="horz" pos="373" userDrawn="1">
          <p15:clr>
            <a:srgbClr val="FBAE40"/>
          </p15:clr>
        </p15:guide>
        <p15:guide id="7" orient="horz" pos="2867"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two charts">
    <p:spTree>
      <p:nvGrpSpPr>
        <p:cNvPr id="1" name=""/>
        <p:cNvGrpSpPr/>
        <p:nvPr/>
      </p:nvGrpSpPr>
      <p:grpSpPr>
        <a:xfrm>
          <a:off x="0" y="0"/>
          <a:ext cx="0" cy="0"/>
          <a:chOff x="0" y="0"/>
          <a:chExt cx="0" cy="0"/>
        </a:xfrm>
      </p:grpSpPr>
      <p:cxnSp>
        <p:nvCxnSpPr>
          <p:cNvPr id="10" name="Straight Connector 9"/>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3" name="Date Placeholder 2"/>
          <p:cNvSpPr>
            <a:spLocks noGrp="1"/>
          </p:cNvSpPr>
          <p:nvPr>
            <p:ph type="dt" sz="half" idx="16"/>
          </p:nvPr>
        </p:nvSpPr>
        <p:spPr/>
        <p:txBody>
          <a:bodyPr/>
          <a:lstStyle/>
          <a:p>
            <a:fld id="{BF0FBD92-7D63-4361-A229-6734F3109168}" type="datetime1">
              <a:rPr lang="de-DE" smtClean="0"/>
              <a:t>03.10.2019</a:t>
            </a:fld>
            <a:endParaRPr lang="de-DE"/>
          </a:p>
        </p:txBody>
      </p:sp>
      <p:sp>
        <p:nvSpPr>
          <p:cNvPr id="4" name="Footer Placeholder 3"/>
          <p:cNvSpPr>
            <a:spLocks noGrp="1"/>
          </p:cNvSpPr>
          <p:nvPr>
            <p:ph type="ftr" sz="quarter" idx="17"/>
          </p:nvPr>
        </p:nvSpPr>
        <p:spPr/>
        <p:txBody>
          <a:bodyPr/>
          <a:lstStyle/>
          <a:p>
            <a:r>
              <a:rPr lang="en-CA"/>
              <a:t>PharmaPendium - Informing critical drug development decisions</a:t>
            </a:r>
            <a:endParaRPr lang="de-DE"/>
          </a:p>
        </p:txBody>
      </p:sp>
      <p:sp>
        <p:nvSpPr>
          <p:cNvPr id="7"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13" name="Chart Placeholder 5"/>
          <p:cNvSpPr>
            <a:spLocks noGrp="1"/>
          </p:cNvSpPr>
          <p:nvPr>
            <p:ph type="chart" sz="quarter" idx="19"/>
          </p:nvPr>
        </p:nvSpPr>
        <p:spPr>
          <a:xfrm>
            <a:off x="4770841" y="1064853"/>
            <a:ext cx="3796897" cy="3269526"/>
          </a:xfrm>
          <a:prstGeom prst="rect">
            <a:avLst/>
          </a:prstGeom>
        </p:spPr>
        <p:txBody>
          <a:bodyPr/>
          <a:lstStyle>
            <a:lvl1pPr marL="0" indent="0">
              <a:lnSpc>
                <a:spcPct val="100000"/>
              </a:lnSpc>
              <a:buNone/>
              <a:defRPr/>
            </a:lvl1pPr>
          </a:lstStyle>
          <a:p>
            <a:r>
              <a:rPr lang="en-US" noProof="0" dirty="0"/>
              <a:t>Click icon to add chart</a:t>
            </a:r>
          </a:p>
        </p:txBody>
      </p:sp>
      <p:sp>
        <p:nvSpPr>
          <p:cNvPr id="14" name="Chart Placeholder 5"/>
          <p:cNvSpPr>
            <a:spLocks noGrp="1"/>
          </p:cNvSpPr>
          <p:nvPr>
            <p:ph type="chart" sz="quarter" idx="15"/>
          </p:nvPr>
        </p:nvSpPr>
        <p:spPr>
          <a:xfrm>
            <a:off x="576262" y="1064853"/>
            <a:ext cx="3796897" cy="3269526"/>
          </a:xfrm>
          <a:prstGeom prst="rect">
            <a:avLst/>
          </a:prstGeom>
        </p:spPr>
        <p:txBody>
          <a:bodyPr/>
          <a:lstStyle>
            <a:lvl1pPr marL="0" indent="0">
              <a:lnSpc>
                <a:spcPct val="100000"/>
              </a:lnSpc>
              <a:buNone/>
              <a:defRPr/>
            </a:lvl1pPr>
          </a:lstStyle>
          <a:p>
            <a:r>
              <a:rPr lang="en-US" noProof="0" dirty="0"/>
              <a:t>Click icon to add chart</a:t>
            </a:r>
          </a:p>
        </p:txBody>
      </p:sp>
    </p:spTree>
    <p:extLst/>
  </p:cSld>
  <p:clrMapOvr>
    <a:masterClrMapping/>
  </p:clrMapOvr>
  <p:extLst mod="1">
    <p:ext uri="{DCECCB84-F9BA-43D5-87BE-67443E8EF086}">
      <p15:sldGuideLst xmlns:p15="http://schemas.microsoft.com/office/powerpoint/2012/main">
        <p15:guide id="1" pos="363">
          <p15:clr>
            <a:srgbClr val="FBAE40"/>
          </p15:clr>
        </p15:guide>
        <p15:guide id="2" pos="2880">
          <p15:clr>
            <a:srgbClr val="FBAE40"/>
          </p15:clr>
        </p15:guide>
        <p15:guide id="3" pos="2699">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and three charts">
    <p:spTree>
      <p:nvGrpSpPr>
        <p:cNvPr id="1" name=""/>
        <p:cNvGrpSpPr/>
        <p:nvPr/>
      </p:nvGrpSpPr>
      <p:grpSpPr>
        <a:xfrm>
          <a:off x="0" y="0"/>
          <a:ext cx="0" cy="0"/>
          <a:chOff x="0" y="0"/>
          <a:chExt cx="0" cy="0"/>
        </a:xfrm>
      </p:grpSpPr>
      <p:sp>
        <p:nvSpPr>
          <p:cNvPr id="6" name="Chart Placeholder 5"/>
          <p:cNvSpPr>
            <a:spLocks noGrp="1"/>
          </p:cNvSpPr>
          <p:nvPr>
            <p:ph type="chart" sz="quarter" idx="15"/>
          </p:nvPr>
        </p:nvSpPr>
        <p:spPr>
          <a:xfrm>
            <a:off x="576263" y="1069185"/>
            <a:ext cx="2480205" cy="3269526"/>
          </a:xfrm>
          <a:prstGeom prst="rect">
            <a:avLst/>
          </a:prstGeom>
        </p:spPr>
        <p:txBody>
          <a:bodyPr/>
          <a:lstStyle>
            <a:lvl1pPr marL="0" indent="0">
              <a:lnSpc>
                <a:spcPct val="100000"/>
              </a:lnSpc>
              <a:buNone/>
              <a:defRPr/>
            </a:lvl1pPr>
          </a:lstStyle>
          <a:p>
            <a:r>
              <a:rPr lang="en-US" noProof="0" dirty="0"/>
              <a:t>Click icon to add chart</a:t>
            </a:r>
          </a:p>
        </p:txBody>
      </p:sp>
      <p:cxnSp>
        <p:nvCxnSpPr>
          <p:cNvPr id="10" name="Straight Connector 9"/>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3" name="Date Placeholder 2"/>
          <p:cNvSpPr>
            <a:spLocks noGrp="1"/>
          </p:cNvSpPr>
          <p:nvPr>
            <p:ph type="dt" sz="half" idx="16"/>
          </p:nvPr>
        </p:nvSpPr>
        <p:spPr/>
        <p:txBody>
          <a:bodyPr/>
          <a:lstStyle/>
          <a:p>
            <a:fld id="{B7459D36-96D1-4F5F-BBFB-FBC27A230EFB}" type="datetime1">
              <a:rPr lang="de-DE" smtClean="0"/>
              <a:t>03.10.2019</a:t>
            </a:fld>
            <a:endParaRPr lang="de-DE"/>
          </a:p>
        </p:txBody>
      </p:sp>
      <p:sp>
        <p:nvSpPr>
          <p:cNvPr id="4" name="Footer Placeholder 3"/>
          <p:cNvSpPr>
            <a:spLocks noGrp="1"/>
          </p:cNvSpPr>
          <p:nvPr>
            <p:ph type="ftr" sz="quarter" idx="17"/>
          </p:nvPr>
        </p:nvSpPr>
        <p:spPr/>
        <p:txBody>
          <a:bodyPr/>
          <a:lstStyle/>
          <a:p>
            <a:r>
              <a:rPr lang="en-CA"/>
              <a:t>PharmaPendium - Informing critical drug development decisions</a:t>
            </a:r>
            <a:endParaRPr lang="de-DE"/>
          </a:p>
        </p:txBody>
      </p:sp>
      <p:sp>
        <p:nvSpPr>
          <p:cNvPr id="7"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8" name="Chart Placeholder 5"/>
          <p:cNvSpPr>
            <a:spLocks noGrp="1"/>
          </p:cNvSpPr>
          <p:nvPr>
            <p:ph type="chart" sz="quarter" idx="18"/>
          </p:nvPr>
        </p:nvSpPr>
        <p:spPr>
          <a:xfrm>
            <a:off x="3331899" y="1069185"/>
            <a:ext cx="2480205" cy="3269526"/>
          </a:xfrm>
          <a:prstGeom prst="rect">
            <a:avLst/>
          </a:prstGeom>
        </p:spPr>
        <p:txBody>
          <a:bodyPr/>
          <a:lstStyle>
            <a:lvl1pPr marL="0" indent="0">
              <a:lnSpc>
                <a:spcPct val="100000"/>
              </a:lnSpc>
              <a:buNone/>
              <a:defRPr/>
            </a:lvl1pPr>
          </a:lstStyle>
          <a:p>
            <a:r>
              <a:rPr lang="en-US" noProof="0" dirty="0"/>
              <a:t>Click icon to add chart</a:t>
            </a:r>
          </a:p>
        </p:txBody>
      </p:sp>
      <p:sp>
        <p:nvSpPr>
          <p:cNvPr id="9" name="Chart Placeholder 5"/>
          <p:cNvSpPr>
            <a:spLocks noGrp="1"/>
          </p:cNvSpPr>
          <p:nvPr>
            <p:ph type="chart" sz="quarter" idx="19"/>
          </p:nvPr>
        </p:nvSpPr>
        <p:spPr>
          <a:xfrm>
            <a:off x="6087533" y="1069185"/>
            <a:ext cx="2480205" cy="3269526"/>
          </a:xfrm>
          <a:prstGeom prst="rect">
            <a:avLst/>
          </a:prstGeom>
        </p:spPr>
        <p:txBody>
          <a:bodyPr/>
          <a:lstStyle>
            <a:lvl1pPr marL="0" indent="0">
              <a:lnSpc>
                <a:spcPct val="100000"/>
              </a:lnSpc>
              <a:buNone/>
              <a:defRPr/>
            </a:lvl1pPr>
          </a:lstStyle>
          <a:p>
            <a:r>
              <a:rPr lang="en-US" noProof="0" dirty="0"/>
              <a:t>Click icon to add chart</a:t>
            </a:r>
          </a:p>
        </p:txBody>
      </p:sp>
    </p:spTree>
    <p:extLst/>
  </p:cSld>
  <p:clrMapOvr>
    <a:masterClrMapping/>
  </p:clrMapOvr>
  <p:extLst mod="1">
    <p:ext uri="{DCECCB84-F9BA-43D5-87BE-67443E8EF086}">
      <p15:sldGuideLst xmlns:p15="http://schemas.microsoft.com/office/powerpoint/2012/main">
        <p15:guide id="1" pos="363">
          <p15:clr>
            <a:srgbClr val="FBAE40"/>
          </p15:clr>
        </p15:guide>
        <p15:guide id="2" pos="2880">
          <p15:clr>
            <a:srgbClr val="FBAE40"/>
          </p15:clr>
        </p15:guide>
        <p15:guide id="3" pos="2699">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cxnSp>
        <p:nvCxnSpPr>
          <p:cNvPr id="11" name="Straight Connector 10"/>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5" name="Date Placeholder 4"/>
          <p:cNvSpPr>
            <a:spLocks noGrp="1"/>
          </p:cNvSpPr>
          <p:nvPr>
            <p:ph type="dt" sz="half" idx="17"/>
          </p:nvPr>
        </p:nvSpPr>
        <p:spPr/>
        <p:txBody>
          <a:bodyPr/>
          <a:lstStyle/>
          <a:p>
            <a:fld id="{03D8E148-6831-4C8B-8A17-A5BF5B39AB39}" type="datetime1">
              <a:rPr lang="de-DE" smtClean="0"/>
              <a:t>03.10.2019</a:t>
            </a:fld>
            <a:endParaRPr lang="de-DE"/>
          </a:p>
        </p:txBody>
      </p:sp>
      <p:sp>
        <p:nvSpPr>
          <p:cNvPr id="6" name="Footer Placeholder 5"/>
          <p:cNvSpPr>
            <a:spLocks noGrp="1"/>
          </p:cNvSpPr>
          <p:nvPr>
            <p:ph type="ftr" sz="quarter" idx="18"/>
          </p:nvPr>
        </p:nvSpPr>
        <p:spPr/>
        <p:txBody>
          <a:bodyPr/>
          <a:lstStyle/>
          <a:p>
            <a:r>
              <a:rPr lang="en-CA"/>
              <a:t>PharmaPendium - Informing critical drug development decisions</a:t>
            </a:r>
            <a:endParaRPr lang="de-DE"/>
          </a:p>
        </p:txBody>
      </p:sp>
      <p:sp>
        <p:nvSpPr>
          <p:cNvPr id="10" name="Table Placeholder 6"/>
          <p:cNvSpPr>
            <a:spLocks noGrp="1"/>
          </p:cNvSpPr>
          <p:nvPr>
            <p:ph type="tbl" sz="quarter" idx="16"/>
          </p:nvPr>
        </p:nvSpPr>
        <p:spPr>
          <a:xfrm>
            <a:off x="576261" y="1064853"/>
            <a:ext cx="7990394" cy="3269526"/>
          </a:xfrm>
          <a:prstGeom prst="rect">
            <a:avLst/>
          </a:prstGeom>
        </p:spPr>
        <p:txBody>
          <a:bodyPr/>
          <a:lstStyle>
            <a:lvl1pPr marL="0" indent="0">
              <a:lnSpc>
                <a:spcPct val="100000"/>
              </a:lnSpc>
              <a:buNone/>
              <a:defRPr/>
            </a:lvl1pPr>
          </a:lstStyle>
          <a:p>
            <a:r>
              <a:rPr lang="en-US" noProof="0" dirty="0"/>
              <a:t>Click icon to add table</a:t>
            </a:r>
          </a:p>
        </p:txBody>
      </p:sp>
      <p:sp>
        <p:nvSpPr>
          <p:cNvPr id="7"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Tree>
    <p:extLst>
      <p:ext uri="{BB962C8B-B14F-4D97-AF65-F5344CB8AC3E}">
        <p14:creationId xmlns:p14="http://schemas.microsoft.com/office/powerpoint/2010/main" val="782012608"/>
      </p:ext>
    </p:extLst>
  </p:cSld>
  <p:clrMapOvr>
    <a:masterClrMapping/>
  </p:clrMapOvr>
  <p:extLst mod="1">
    <p:ext uri="{DCECCB84-F9BA-43D5-87BE-67443E8EF086}">
      <p15:sldGuideLst xmlns:p15="http://schemas.microsoft.com/office/powerpoint/2012/main">
        <p15:guide id="1" pos="363" userDrawn="1">
          <p15:clr>
            <a:srgbClr val="FBAE40"/>
          </p15:clr>
        </p15:guide>
        <p15:guide id="2" pos="2880" userDrawn="1">
          <p15:clr>
            <a:srgbClr val="FBAE40"/>
          </p15:clr>
        </p15:guide>
        <p15:guide id="3" pos="2699" userDrawn="1">
          <p15:clr>
            <a:srgbClr val="FBAE40"/>
          </p15:clr>
        </p15:guide>
        <p15:guide id="4" pos="3061" userDrawn="1">
          <p15:clr>
            <a:srgbClr val="FBAE40"/>
          </p15:clr>
        </p15:guide>
        <p15:guide id="5" pos="5397" userDrawn="1">
          <p15:clr>
            <a:srgbClr val="FBAE40"/>
          </p15:clr>
        </p15:guide>
        <p15:guide id="6" orient="horz" pos="373" userDrawn="1">
          <p15:clr>
            <a:srgbClr val="FBAE40"/>
          </p15:clr>
        </p15:guide>
        <p15:guide id="7" orient="horz" pos="2867"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 slide">
    <p:spTree>
      <p:nvGrpSpPr>
        <p:cNvPr id="1" name=""/>
        <p:cNvGrpSpPr/>
        <p:nvPr/>
      </p:nvGrpSpPr>
      <p:grpSpPr>
        <a:xfrm>
          <a:off x="0" y="0"/>
          <a:ext cx="0" cy="0"/>
          <a:chOff x="0" y="0"/>
          <a:chExt cx="0" cy="0"/>
        </a:xfrm>
      </p:grpSpPr>
      <p:sp>
        <p:nvSpPr>
          <p:cNvPr id="12" name="Text Placeholder 11"/>
          <p:cNvSpPr>
            <a:spLocks noGrp="1"/>
          </p:cNvSpPr>
          <p:nvPr>
            <p:ph type="body" sz="quarter" idx="14" hasCustomPrompt="1"/>
          </p:nvPr>
        </p:nvSpPr>
        <p:spPr>
          <a:xfrm>
            <a:off x="484253" y="4144980"/>
            <a:ext cx="5112709" cy="448866"/>
          </a:xfrm>
          <a:prstGeom prst="rect">
            <a:avLst/>
          </a:prstGeom>
        </p:spPr>
        <p:txBody>
          <a:bodyPr>
            <a:noAutofit/>
          </a:bodyPr>
          <a:lstStyle>
            <a:lvl1pPr marL="0" indent="0">
              <a:lnSpc>
                <a:spcPct val="100000"/>
              </a:lnSpc>
              <a:spcBef>
                <a:spcPts val="0"/>
              </a:spcBef>
              <a:buNone/>
              <a:defRPr sz="1400">
                <a:solidFill>
                  <a:schemeClr val="tx1"/>
                </a:solidFill>
              </a:defRPr>
            </a:lvl1pPr>
            <a:lvl2pPr marL="0" indent="0">
              <a:buNone/>
              <a:defRPr sz="1000"/>
            </a:lvl2pPr>
            <a:lvl3pPr marL="0" indent="0">
              <a:buNone/>
              <a:defRPr sz="1000"/>
            </a:lvl3pPr>
            <a:lvl4pPr marL="0" indent="0">
              <a:buNone/>
              <a:defRPr sz="1000"/>
            </a:lvl4pPr>
            <a:lvl5pPr marL="0" indent="0">
              <a:buNone/>
              <a:defRPr sz="1000"/>
            </a:lvl5pPr>
          </a:lstStyle>
          <a:p>
            <a:pPr lvl="0"/>
            <a:r>
              <a:rPr lang="en-US" dirty="0"/>
              <a:t>Department</a:t>
            </a:r>
            <a:br>
              <a:rPr lang="en-US" dirty="0"/>
            </a:br>
            <a:r>
              <a:rPr lang="en-US" dirty="0"/>
              <a:t>Date</a:t>
            </a:r>
            <a:endParaRPr lang="de-DE" dirty="0"/>
          </a:p>
        </p:txBody>
      </p:sp>
      <p:sp>
        <p:nvSpPr>
          <p:cNvPr id="7" name="TextBox 6"/>
          <p:cNvSpPr txBox="1"/>
          <p:nvPr userDrawn="1"/>
        </p:nvSpPr>
        <p:spPr>
          <a:xfrm>
            <a:off x="469263" y="2014789"/>
            <a:ext cx="3905250" cy="861774"/>
          </a:xfrm>
          <a:prstGeom prst="rect">
            <a:avLst/>
          </a:prstGeom>
          <a:noFill/>
        </p:spPr>
        <p:txBody>
          <a:bodyPr wrap="square" rtlCol="0">
            <a:spAutoFit/>
          </a:bodyPr>
          <a:lstStyle/>
          <a:p>
            <a:r>
              <a:rPr lang="en-US" sz="5000" kern="1200" noProof="0" dirty="0">
                <a:solidFill>
                  <a:schemeClr val="tx1"/>
                </a:solidFill>
                <a:latin typeface="+mj-lt"/>
                <a:ea typeface="+mj-ea"/>
                <a:cs typeface="+mj-cs"/>
              </a:rPr>
              <a:t>Thank you</a:t>
            </a:r>
          </a:p>
        </p:txBody>
      </p:sp>
      <p:pic>
        <p:nvPicPr>
          <p:cNvPr id="9" name="Picture 8">
            <a:extLst>
              <a:ext uri="{FF2B5EF4-FFF2-40B4-BE49-F238E27FC236}">
                <a16:creationId xmlns:a16="http://schemas.microsoft.com/office/drawing/2014/main" id="{8ED1E7E9-0B74-D54C-8C9A-067E1D0C0E9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84178" y="1283678"/>
            <a:ext cx="3859822" cy="3859822"/>
          </a:xfrm>
          <a:prstGeom prst="rect">
            <a:avLst/>
          </a:prstGeom>
        </p:spPr>
      </p:pic>
      <p:sp>
        <p:nvSpPr>
          <p:cNvPr id="10" name="Text Placeholder 9"/>
          <p:cNvSpPr>
            <a:spLocks noGrp="1"/>
          </p:cNvSpPr>
          <p:nvPr>
            <p:ph type="body" sz="quarter" idx="13"/>
          </p:nvPr>
        </p:nvSpPr>
        <p:spPr>
          <a:xfrm>
            <a:off x="475841" y="503628"/>
            <a:ext cx="787296" cy="864000"/>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p:spPr>
        <p:txBody>
          <a:bodyPr>
            <a:noAutofit/>
          </a:bodyPr>
          <a:lstStyle>
            <a:lvl1pPr>
              <a:defRPr sz="100"/>
            </a:lvl1pPr>
          </a:lstStyle>
          <a:p>
            <a:pPr lvl="0"/>
            <a:r>
              <a:rPr lang="en-US"/>
              <a:t>Edit Master text styles</a:t>
            </a:r>
          </a:p>
        </p:txBody>
      </p:sp>
    </p:spTree>
    <p:extLst>
      <p:ext uri="{BB962C8B-B14F-4D97-AF65-F5344CB8AC3E}">
        <p14:creationId xmlns:p14="http://schemas.microsoft.com/office/powerpoint/2010/main" val="3946097589"/>
      </p:ext>
    </p:extLst>
  </p:cSld>
  <p:clrMapOvr>
    <a:masterClrMapping/>
  </p:clrMapOvr>
  <p:extLst mod="1">
    <p:ext uri="{DCECCB84-F9BA-43D5-87BE-67443E8EF086}">
      <p15:sldGuideLst xmlns:p15="http://schemas.microsoft.com/office/powerpoint/2012/main">
        <p15:guide id="1" pos="363" userDrawn="1">
          <p15:clr>
            <a:srgbClr val="FBAE40"/>
          </p15:clr>
        </p15:guide>
        <p15:guide id="2" pos="2699" userDrawn="1">
          <p15:clr>
            <a:srgbClr val="FBAE40"/>
          </p15:clr>
        </p15:guide>
        <p15:guide id="3" pos="2880" userDrawn="1">
          <p15:clr>
            <a:srgbClr val="FBAE40"/>
          </p15:clr>
        </p15:guide>
        <p15:guide id="4" pos="3061" userDrawn="1">
          <p15:clr>
            <a:srgbClr val="FBAE40"/>
          </p15:clr>
        </p15:guide>
        <p15:guide id="5" orient="horz" pos="373" userDrawn="1">
          <p15:clr>
            <a:srgbClr val="FBAE40"/>
          </p15:clr>
        </p15:guide>
        <p15:guide id="6" pos="5397" userDrawn="1">
          <p15:clr>
            <a:srgbClr val="FBAE40"/>
          </p15:clr>
        </p15:guide>
        <p15:guide id="7" orient="horz" pos="2867"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1.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1044000" y="4722258"/>
            <a:ext cx="3086100" cy="162814"/>
          </a:xfrm>
          <a:prstGeom prst="rect">
            <a:avLst/>
          </a:prstGeom>
        </p:spPr>
        <p:txBody>
          <a:bodyPr vert="horz" lIns="0" tIns="0" rIns="0" bIns="0" rtlCol="0" anchor="t" anchorCtr="0">
            <a:normAutofit/>
          </a:bodyPr>
          <a:lstStyle>
            <a:lvl1pPr algn="l">
              <a:defRPr sz="800">
                <a:solidFill>
                  <a:schemeClr val="tx1">
                    <a:tint val="75000"/>
                  </a:schemeClr>
                </a:solidFill>
              </a:defRPr>
            </a:lvl1pPr>
          </a:lstStyle>
          <a:p>
            <a:fld id="{2EB4C6D9-B6A3-41AD-ABEE-488C4BB547A0}" type="datetime1">
              <a:rPr lang="de-DE" smtClean="0"/>
              <a:t>03.10.2019</a:t>
            </a:fld>
            <a:endParaRPr lang="de-DE"/>
          </a:p>
        </p:txBody>
      </p:sp>
      <p:sp>
        <p:nvSpPr>
          <p:cNvPr id="5" name="Footer Placeholder 4"/>
          <p:cNvSpPr>
            <a:spLocks noGrp="1"/>
          </p:cNvSpPr>
          <p:nvPr>
            <p:ph type="ftr" sz="quarter" idx="3"/>
          </p:nvPr>
        </p:nvSpPr>
        <p:spPr>
          <a:xfrm>
            <a:off x="1044000" y="4531201"/>
            <a:ext cx="3086100" cy="162244"/>
          </a:xfrm>
          <a:prstGeom prst="rect">
            <a:avLst/>
          </a:prstGeom>
        </p:spPr>
        <p:txBody>
          <a:bodyPr vert="horz" lIns="0" tIns="0" rIns="0" bIns="0" rtlCol="0" anchor="t" anchorCtr="0">
            <a:normAutofit/>
          </a:bodyPr>
          <a:lstStyle>
            <a:lvl1pPr algn="l">
              <a:defRPr sz="800">
                <a:solidFill>
                  <a:schemeClr val="tx1">
                    <a:tint val="75000"/>
                  </a:schemeClr>
                </a:solidFill>
              </a:defRPr>
            </a:lvl1pPr>
          </a:lstStyle>
          <a:p>
            <a:r>
              <a:rPr lang="en-CA"/>
              <a:t>PharmaPendium - Informing critical drug development decisions</a:t>
            </a:r>
            <a:endParaRPr lang="de-DE"/>
          </a:p>
        </p:txBody>
      </p:sp>
      <p:cxnSp>
        <p:nvCxnSpPr>
          <p:cNvPr id="7" name="Straight Connector 6"/>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B4928590-4084-6B40-8DED-B4F8C98BED1B}"/>
              </a:ext>
            </a:extLst>
          </p:cNvPr>
          <p:cNvPicPr>
            <a:picLocks noChangeAspect="1"/>
          </p:cNvPicPr>
          <p:nvPr userDrawn="1"/>
        </p:nvPicPr>
        <p:blipFill>
          <a:blip r:embed="rId26" cstate="print">
            <a:extLst>
              <a:ext uri="{28A0092B-C50C-407E-A947-70E740481C1C}">
                <a14:useLocalDpi xmlns:a14="http://schemas.microsoft.com/office/drawing/2010/main" val="0"/>
              </a:ext>
            </a:extLst>
          </a:blip>
          <a:stretch>
            <a:fillRect/>
          </a:stretch>
        </p:blipFill>
        <p:spPr>
          <a:xfrm>
            <a:off x="576000" y="4531201"/>
            <a:ext cx="401839" cy="444500"/>
          </a:xfrm>
          <a:prstGeom prst="rect">
            <a:avLst/>
          </a:prstGeom>
        </p:spPr>
      </p:pic>
      <p:sp>
        <p:nvSpPr>
          <p:cNvPr id="9" name="Title Placeholder 1"/>
          <p:cNvSpPr>
            <a:spLocks noGrp="1"/>
          </p:cNvSpPr>
          <p:nvPr>
            <p:ph type="title"/>
          </p:nvPr>
        </p:nvSpPr>
        <p:spPr>
          <a:xfrm>
            <a:off x="576000" y="440861"/>
            <a:ext cx="7991738" cy="462759"/>
          </a:xfrm>
          <a:prstGeom prst="rect">
            <a:avLst/>
          </a:prstGeom>
        </p:spPr>
        <p:txBody>
          <a:bodyPr vert="horz" lIns="91440" tIns="0" rIns="91440" bIns="0" rtlCol="0" anchor="ctr" anchorCtr="0">
            <a:noAutofit/>
          </a:bodyPr>
          <a:lstStyle/>
          <a:p>
            <a:r>
              <a:rPr lang="en-US" dirty="0"/>
              <a:t>Click to edit Master title style</a:t>
            </a:r>
            <a:endParaRPr lang="de-DE" dirty="0"/>
          </a:p>
        </p:txBody>
      </p:sp>
      <p:sp>
        <p:nvSpPr>
          <p:cNvPr id="11" name="Text Placeholder 2"/>
          <p:cNvSpPr>
            <a:spLocks noGrp="1"/>
          </p:cNvSpPr>
          <p:nvPr>
            <p:ph type="body" idx="1"/>
          </p:nvPr>
        </p:nvSpPr>
        <p:spPr>
          <a:xfrm>
            <a:off x="576000" y="1076659"/>
            <a:ext cx="7991738" cy="3425729"/>
          </a:xfrm>
          <a:prstGeom prst="rect">
            <a:avLst/>
          </a:prstGeom>
        </p:spPr>
        <p:txBody>
          <a:bodyPr vert="horz" lIns="91440" tIns="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27558550"/>
      </p:ext>
    </p:extLst>
  </p:cSld>
  <p:clrMap bg1="lt1" tx1="dk1" bg2="lt2" tx2="dk2" accent1="accent1" accent2="accent2" accent3="accent3" accent4="accent4" accent5="accent5" accent6="accent6" hlink="hlink" folHlink="folHlink"/>
  <p:sldLayoutIdLst>
    <p:sldLayoutId id="2147483649" r:id="rId1"/>
    <p:sldLayoutId id="2147483702" r:id="rId2"/>
    <p:sldLayoutId id="2147483660" r:id="rId3"/>
    <p:sldLayoutId id="2147483701" r:id="rId4"/>
    <p:sldLayoutId id="2147483734" r:id="rId5"/>
    <p:sldLayoutId id="2147483650" r:id="rId6"/>
    <p:sldLayoutId id="2147483735" r:id="rId7"/>
    <p:sldLayoutId id="2147483708" r:id="rId8"/>
    <p:sldLayoutId id="2147483662" r:id="rId9"/>
    <p:sldLayoutId id="2147483703" r:id="rId10"/>
    <p:sldLayoutId id="2147483696" r:id="rId11"/>
    <p:sldLayoutId id="2147483663" r:id="rId12"/>
    <p:sldLayoutId id="2147483698" r:id="rId13"/>
    <p:sldLayoutId id="2147483699" r:id="rId14"/>
    <p:sldLayoutId id="2147483665" r:id="rId15"/>
    <p:sldLayoutId id="2147483664" r:id="rId16"/>
    <p:sldLayoutId id="2147483709" r:id="rId17"/>
    <p:sldLayoutId id="2147483666" r:id="rId18"/>
    <p:sldLayoutId id="2147483667" r:id="rId19"/>
    <p:sldLayoutId id="2147483668" r:id="rId20"/>
    <p:sldLayoutId id="2147483704" r:id="rId21"/>
    <p:sldLayoutId id="2147483705" r:id="rId22"/>
    <p:sldLayoutId id="2147483669" r:id="rId23"/>
    <p:sldLayoutId id="2147483670" r:id="rId24"/>
  </p:sldLayoutIdLst>
  <p:hf sldNum="0" hdr="0"/>
  <p:txStyles>
    <p:titleStyle>
      <a:lvl1pPr algn="l" defTabSz="685800" rtl="0" eaLnBrk="1" latinLnBrk="0" hangingPunct="1">
        <a:lnSpc>
          <a:spcPts val="4800"/>
        </a:lnSpc>
        <a:spcBef>
          <a:spcPct val="0"/>
        </a:spcBef>
        <a:buNone/>
        <a:defRPr sz="2800" kern="1200">
          <a:solidFill>
            <a:schemeClr val="tx1"/>
          </a:solidFill>
          <a:latin typeface="+mj-lt"/>
          <a:ea typeface="+mj-ea"/>
          <a:cs typeface="+mj-cs"/>
        </a:defRPr>
      </a:lvl1pPr>
    </p:titleStyle>
    <p:bodyStyle>
      <a:lvl1pPr marL="266700" indent="-266700" algn="l" defTabSz="685800" rtl="0" eaLnBrk="1" latinLnBrk="0" hangingPunct="1">
        <a:lnSpc>
          <a:spcPct val="100000"/>
        </a:lnSpc>
        <a:spcBef>
          <a:spcPts val="0"/>
        </a:spcBef>
        <a:buClr>
          <a:srgbClr val="FF6C00"/>
        </a:buClr>
        <a:buFont typeface="Arial" panose="020B0604020202020204" pitchFamily="34" charset="0"/>
        <a:buChar char="•"/>
        <a:tabLst>
          <a:tab pos="266700" algn="l"/>
        </a:tabLst>
        <a:defRPr lang="nl-NL" sz="1800" kern="1200" dirty="0" smtClean="0">
          <a:solidFill>
            <a:schemeClr val="tx1"/>
          </a:solidFill>
          <a:latin typeface="+mn-lt"/>
          <a:ea typeface="+mn-ea"/>
          <a:cs typeface="+mn-cs"/>
        </a:defRPr>
      </a:lvl1pPr>
      <a:lvl2pPr marL="514350" indent="-171450" algn="l" defTabSz="685800" rtl="0" eaLnBrk="1" latinLnBrk="0" hangingPunct="1">
        <a:lnSpc>
          <a:spcPct val="100000"/>
        </a:lnSpc>
        <a:spcBef>
          <a:spcPts val="375"/>
        </a:spcBef>
        <a:buClr>
          <a:srgbClr val="FF6C00"/>
        </a:buClr>
        <a:buFont typeface="Arial" panose="020B0604020202020204" pitchFamily="34" charset="0"/>
        <a:buChar char="−"/>
        <a:defRPr lang="nl-NL" sz="1600" kern="1200" dirty="0" smtClean="0">
          <a:solidFill>
            <a:schemeClr val="tx1"/>
          </a:solidFill>
          <a:latin typeface="+mn-lt"/>
          <a:ea typeface="+mn-ea"/>
          <a:cs typeface="+mn-cs"/>
        </a:defRPr>
      </a:lvl2pPr>
      <a:lvl3pPr marL="857250" indent="-171450" algn="l" defTabSz="685800" rtl="0" eaLnBrk="1" latinLnBrk="0" hangingPunct="1">
        <a:lnSpc>
          <a:spcPct val="100000"/>
        </a:lnSpc>
        <a:spcBef>
          <a:spcPts val="375"/>
        </a:spcBef>
        <a:buClr>
          <a:srgbClr val="FF6C00"/>
        </a:buClr>
        <a:buFont typeface="Courier New" panose="02070309020205020404" pitchFamily="49" charset="0"/>
        <a:buChar char="o"/>
        <a:defRPr lang="nl-NL" sz="1600" kern="1200" dirty="0" smtClean="0">
          <a:solidFill>
            <a:schemeClr val="tx1"/>
          </a:solidFill>
          <a:latin typeface="+mn-lt"/>
          <a:ea typeface="+mn-ea"/>
          <a:cs typeface="+mn-cs"/>
        </a:defRPr>
      </a:lvl3pPr>
      <a:lvl4pPr marL="1200150" indent="-171450" algn="l" defTabSz="685800" rtl="0" eaLnBrk="1" latinLnBrk="0" hangingPunct="1">
        <a:lnSpc>
          <a:spcPct val="100000"/>
        </a:lnSpc>
        <a:spcBef>
          <a:spcPts val="375"/>
        </a:spcBef>
        <a:buClr>
          <a:srgbClr val="FF6C00"/>
        </a:buClr>
        <a:buFont typeface="Courier New" panose="02070309020205020404" pitchFamily="49" charset="0"/>
        <a:buChar char="o"/>
        <a:defRPr lang="nl-NL" sz="1600" kern="1200" dirty="0" smtClean="0">
          <a:solidFill>
            <a:schemeClr val="tx1"/>
          </a:solidFill>
          <a:latin typeface="+mn-lt"/>
          <a:ea typeface="+mn-ea"/>
          <a:cs typeface="+mn-cs"/>
        </a:defRPr>
      </a:lvl4pPr>
      <a:lvl5pPr marL="1543050" indent="-171450" algn="l" defTabSz="685800" rtl="0" eaLnBrk="1" latinLnBrk="0" hangingPunct="1">
        <a:lnSpc>
          <a:spcPct val="100000"/>
        </a:lnSpc>
        <a:spcBef>
          <a:spcPts val="375"/>
        </a:spcBef>
        <a:buClr>
          <a:srgbClr val="FF6C00"/>
        </a:buClr>
        <a:buFont typeface="Courier New" panose="02070309020205020404" pitchFamily="49" charset="0"/>
        <a:buChar char="o"/>
        <a:defRPr lang="de-DE" sz="1600" kern="1200" dirty="0">
          <a:solidFill>
            <a:schemeClr val="tx1"/>
          </a:solidFill>
          <a:latin typeface="+mn-lt"/>
          <a:ea typeface="+mn-ea"/>
          <a:cs typeface="+mn-cs"/>
        </a:defRPr>
      </a:lvl5pPr>
      <a:lvl6pPr marL="1714500" indent="0" algn="l"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363">
          <p15:clr>
            <a:srgbClr val="F26B43"/>
          </p15:clr>
        </p15:guide>
        <p15:guide id="2" pos="2880">
          <p15:clr>
            <a:srgbClr val="F26B43"/>
          </p15:clr>
        </p15:guide>
        <p15:guide id="3" pos="2699">
          <p15:clr>
            <a:srgbClr val="F26B43"/>
          </p15:clr>
        </p15:guide>
        <p15:guide id="4" pos="3061">
          <p15:clr>
            <a:srgbClr val="F26B43"/>
          </p15:clr>
        </p15:guide>
        <p15:guide id="5" pos="5397">
          <p15:clr>
            <a:srgbClr val="F26B43"/>
          </p15:clr>
        </p15:guide>
        <p15:guide id="6" orient="horz" pos="373">
          <p15:clr>
            <a:srgbClr val="F26B43"/>
          </p15:clr>
        </p15:guide>
        <p15:guide id="7" orient="horz" pos="2867">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hyperlink" Target="https://service.elsevier.com/app/answers/detail/a_id/13800/c/10547/supporthub/pharmapendiu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4"/>
          </p:nvPr>
        </p:nvSpPr>
        <p:spPr>
          <a:xfrm>
            <a:off x="657454" y="4450475"/>
            <a:ext cx="5112709" cy="490001"/>
          </a:xfrm>
        </p:spPr>
        <p:txBody>
          <a:bodyPr/>
          <a:lstStyle/>
          <a:p>
            <a:r>
              <a:rPr lang="en-US" dirty="0"/>
              <a:t>Marnix Wieffer</a:t>
            </a:r>
          </a:p>
          <a:p>
            <a:r>
              <a:rPr lang="en-US" dirty="0"/>
              <a:t>Senior marketing manager drug safety  </a:t>
            </a:r>
          </a:p>
        </p:txBody>
      </p:sp>
      <p:sp>
        <p:nvSpPr>
          <p:cNvPr id="2" name="Title 1"/>
          <p:cNvSpPr>
            <a:spLocks noGrp="1"/>
          </p:cNvSpPr>
          <p:nvPr>
            <p:ph type="ctrTitle"/>
          </p:nvPr>
        </p:nvSpPr>
        <p:spPr>
          <a:xfrm>
            <a:off x="475840" y="1659467"/>
            <a:ext cx="5958827" cy="1744133"/>
          </a:xfrm>
        </p:spPr>
        <p:txBody>
          <a:bodyPr>
            <a:normAutofit/>
          </a:bodyPr>
          <a:lstStyle/>
          <a:p>
            <a:r>
              <a:rPr lang="en-US" dirty="0"/>
              <a:t>Introduction into retrieving  drug safety data </a:t>
            </a:r>
          </a:p>
        </p:txBody>
      </p:sp>
      <p:sp>
        <p:nvSpPr>
          <p:cNvPr id="5" name="Text Placeholder 4"/>
          <p:cNvSpPr>
            <a:spLocks noGrp="1"/>
          </p:cNvSpPr>
          <p:nvPr>
            <p:ph type="body" sz="quarter" idx="16"/>
          </p:nvPr>
        </p:nvSpPr>
        <p:spPr>
          <a:xfrm>
            <a:off x="869489" y="3042228"/>
            <a:ext cx="4659249" cy="925769"/>
          </a:xfrm>
        </p:spPr>
        <p:txBody>
          <a:bodyPr>
            <a:normAutofit lnSpcReduction="10000"/>
          </a:bodyPr>
          <a:lstStyle/>
          <a:p>
            <a:r>
              <a:rPr lang="en-US" b="1" dirty="0"/>
              <a:t>Retrieving data from the  PharmaPendium drug safety data module </a:t>
            </a:r>
            <a:endParaRPr lang="en-US" dirty="0"/>
          </a:p>
        </p:txBody>
      </p:sp>
      <p:sp>
        <p:nvSpPr>
          <p:cNvPr id="3" name="Text Placeholder 2"/>
          <p:cNvSpPr>
            <a:spLocks noGrp="1"/>
          </p:cNvSpPr>
          <p:nvPr>
            <p:ph type="body" sz="quarter" idx="13"/>
          </p:nvPr>
        </p:nvSpPr>
        <p:spPr/>
        <p:txBody>
          <a:bodyPr/>
          <a:lstStyle/>
          <a:p>
            <a:endParaRPr lang="en-US"/>
          </a:p>
        </p:txBody>
      </p:sp>
      <p:pic>
        <p:nvPicPr>
          <p:cNvPr id="6" name="Picture 2" descr="http://nonsolus/whoswhophotos/SCIENCE-WIEFFERM.jpg">
            <a:extLst>
              <a:ext uri="{FF2B5EF4-FFF2-40B4-BE49-F238E27FC236}">
                <a16:creationId xmlns:a16="http://schemas.microsoft.com/office/drawing/2014/main" id="{5A6CA3C2-4BE4-4ECA-877E-41CC2780CC0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2" y="4247452"/>
            <a:ext cx="657102" cy="8960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00090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4"/>
          </p:nvPr>
        </p:nvSpPr>
        <p:spPr/>
        <p:txBody>
          <a:bodyPr/>
          <a:lstStyle/>
          <a:p>
            <a:fld id="{2FEC95C3-54E7-41C1-B732-E85338DEB1AA}" type="datetime1">
              <a:rPr lang="de-DE" smtClean="0"/>
              <a:t>03.10.2019</a:t>
            </a:fld>
            <a:endParaRPr lang="de-DE" dirty="0"/>
          </a:p>
        </p:txBody>
      </p:sp>
      <p:sp>
        <p:nvSpPr>
          <p:cNvPr id="3" name="Footer Placeholder 2"/>
          <p:cNvSpPr>
            <a:spLocks noGrp="1"/>
          </p:cNvSpPr>
          <p:nvPr>
            <p:ph type="ftr" sz="quarter" idx="15"/>
          </p:nvPr>
        </p:nvSpPr>
        <p:spPr/>
        <p:txBody>
          <a:bodyPr>
            <a:normAutofit/>
          </a:bodyPr>
          <a:lstStyle/>
          <a:p>
            <a:r>
              <a:rPr lang="en-CA"/>
              <a:t>PharmaPendium - Informing critical drug development decisions</a:t>
            </a:r>
            <a:endParaRPr lang="de-DE" dirty="0"/>
          </a:p>
        </p:txBody>
      </p:sp>
      <p:sp>
        <p:nvSpPr>
          <p:cNvPr id="4" name="Title 3"/>
          <p:cNvSpPr>
            <a:spLocks noGrp="1"/>
          </p:cNvSpPr>
          <p:nvPr>
            <p:ph type="title"/>
          </p:nvPr>
        </p:nvSpPr>
        <p:spPr/>
        <p:txBody>
          <a:bodyPr/>
          <a:lstStyle/>
          <a:p>
            <a:r>
              <a:rPr lang="en-US"/>
              <a:t>Learning objective </a:t>
            </a:r>
            <a:endParaRPr lang="en-US" dirty="0"/>
          </a:p>
        </p:txBody>
      </p:sp>
      <p:sp>
        <p:nvSpPr>
          <p:cNvPr id="7" name="Tijdelijke aanduiding voor tekst 6">
            <a:extLst>
              <a:ext uri="{FF2B5EF4-FFF2-40B4-BE49-F238E27FC236}">
                <a16:creationId xmlns:a16="http://schemas.microsoft.com/office/drawing/2014/main" id="{834CC240-3ADE-4807-8CED-2A4D3899FB0A}"/>
              </a:ext>
            </a:extLst>
          </p:cNvPr>
          <p:cNvSpPr>
            <a:spLocks noGrp="1"/>
          </p:cNvSpPr>
          <p:nvPr>
            <p:ph type="body" sz="quarter" idx="13"/>
          </p:nvPr>
        </p:nvSpPr>
        <p:spPr>
          <a:xfrm>
            <a:off x="576263" y="1064854"/>
            <a:ext cx="7991475" cy="3264797"/>
          </a:xfrm>
        </p:spPr>
        <p:txBody>
          <a:bodyPr>
            <a:normAutofit/>
          </a:bodyPr>
          <a:lstStyle/>
          <a:p>
            <a:pPr marL="342900" indent="-342900">
              <a:buFont typeface="+mj-lt"/>
              <a:buAutoNum type="arabicPeriod"/>
            </a:pPr>
            <a:r>
              <a:rPr lang="en-GB" dirty="0"/>
              <a:t>Drug safety module</a:t>
            </a:r>
          </a:p>
          <a:p>
            <a:pPr marL="342900" lvl="0" indent="-342900">
              <a:buFont typeface="+mj-lt"/>
              <a:buAutoNum type="arabicPeriod"/>
            </a:pPr>
            <a:r>
              <a:rPr lang="en-GB" dirty="0"/>
              <a:t>Content </a:t>
            </a:r>
          </a:p>
          <a:p>
            <a:pPr marL="342900" lvl="0" indent="-342900">
              <a:buFont typeface="+mj-lt"/>
              <a:buAutoNum type="arabicPeriod"/>
            </a:pPr>
            <a:r>
              <a:rPr lang="en-GB" dirty="0"/>
              <a:t>Taxonomies </a:t>
            </a:r>
          </a:p>
          <a:p>
            <a:pPr marL="342900" lvl="0" indent="-342900">
              <a:buFont typeface="+mj-lt"/>
              <a:buAutoNum type="arabicPeriod"/>
            </a:pPr>
            <a:r>
              <a:rPr lang="en-GB" dirty="0"/>
              <a:t>Multiparametric search </a:t>
            </a:r>
          </a:p>
          <a:p>
            <a:pPr lvl="0"/>
            <a:endParaRPr lang="en-GB" dirty="0"/>
          </a:p>
          <a:p>
            <a:r>
              <a:rPr lang="en-GB" dirty="0">
                <a:solidFill>
                  <a:srgbClr val="FF6C00"/>
                </a:solidFill>
              </a:rPr>
              <a:t>At the end of this video you should have good understanding how to retrieve drug safety data from PharmaPendium. </a:t>
            </a:r>
          </a:p>
          <a:p>
            <a:endParaRPr lang="en-GB" dirty="0">
              <a:solidFill>
                <a:srgbClr val="FF6C00"/>
              </a:solidFill>
            </a:endParaRPr>
          </a:p>
          <a:p>
            <a:r>
              <a:rPr lang="en-US" dirty="0">
                <a:solidFill>
                  <a:schemeClr val="tx2"/>
                </a:solidFill>
              </a:rPr>
              <a:t>This should enable your to quickly uncover critical safety insights, thereby supporting decision making during pharmaceutical development. </a:t>
            </a:r>
          </a:p>
        </p:txBody>
      </p:sp>
    </p:spTree>
    <p:extLst>
      <p:ext uri="{BB962C8B-B14F-4D97-AF65-F5344CB8AC3E}">
        <p14:creationId xmlns:p14="http://schemas.microsoft.com/office/powerpoint/2010/main" val="11487855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5"/>
          </p:nvPr>
        </p:nvSpPr>
        <p:spPr/>
        <p:txBody>
          <a:bodyPr/>
          <a:lstStyle/>
          <a:p>
            <a:fld id="{5777CD02-CC32-45A6-9F95-5DA883B80983}" type="datetime1">
              <a:rPr lang="de-DE" smtClean="0"/>
              <a:t>03.10.2019</a:t>
            </a:fld>
            <a:endParaRPr lang="de-DE"/>
          </a:p>
        </p:txBody>
      </p:sp>
      <p:sp>
        <p:nvSpPr>
          <p:cNvPr id="3" name="Footer Placeholder 2"/>
          <p:cNvSpPr>
            <a:spLocks noGrp="1"/>
          </p:cNvSpPr>
          <p:nvPr>
            <p:ph type="ftr" sz="quarter" idx="16"/>
          </p:nvPr>
        </p:nvSpPr>
        <p:spPr/>
        <p:txBody>
          <a:bodyPr>
            <a:normAutofit/>
          </a:bodyPr>
          <a:lstStyle/>
          <a:p>
            <a:r>
              <a:rPr lang="en-CA"/>
              <a:t>PharmaPendium - Informing critical drug development decisions</a:t>
            </a:r>
            <a:endParaRPr lang="de-DE"/>
          </a:p>
        </p:txBody>
      </p:sp>
      <p:sp>
        <p:nvSpPr>
          <p:cNvPr id="4" name="Title 3"/>
          <p:cNvSpPr>
            <a:spLocks noGrp="1"/>
          </p:cNvSpPr>
          <p:nvPr>
            <p:ph type="title"/>
          </p:nvPr>
        </p:nvSpPr>
        <p:spPr>
          <a:xfrm>
            <a:off x="576261" y="371680"/>
            <a:ext cx="7991475" cy="462759"/>
          </a:xfrm>
        </p:spPr>
        <p:txBody>
          <a:bodyPr/>
          <a:lstStyle/>
          <a:p>
            <a:r>
              <a:rPr lang="en-CA" dirty="0"/>
              <a:t>Example question</a:t>
            </a:r>
          </a:p>
        </p:txBody>
      </p:sp>
      <p:sp>
        <p:nvSpPr>
          <p:cNvPr id="15" name="Tijdelijke aanduiding voor tekst 6">
            <a:extLst>
              <a:ext uri="{FF2B5EF4-FFF2-40B4-BE49-F238E27FC236}">
                <a16:creationId xmlns:a16="http://schemas.microsoft.com/office/drawing/2014/main" id="{ABC8436D-CFA5-44C6-8C8D-03274A2281E2}"/>
              </a:ext>
            </a:extLst>
          </p:cNvPr>
          <p:cNvSpPr txBox="1">
            <a:spLocks/>
          </p:cNvSpPr>
          <p:nvPr/>
        </p:nvSpPr>
        <p:spPr>
          <a:xfrm>
            <a:off x="576262" y="1457461"/>
            <a:ext cx="7991475" cy="3264797"/>
          </a:xfrm>
          <a:prstGeom prst="rect">
            <a:avLst/>
          </a:prstGeom>
        </p:spPr>
        <p:txBody>
          <a:bodyPr>
            <a:normAutofit/>
          </a:bodyPr>
          <a:lstStyle>
            <a:lvl1pPr marL="266700" indent="-266700" algn="l" defTabSz="685800" rtl="0" eaLnBrk="1" latinLnBrk="0" hangingPunct="1">
              <a:lnSpc>
                <a:spcPct val="100000"/>
              </a:lnSpc>
              <a:spcBef>
                <a:spcPts val="0"/>
              </a:spcBef>
              <a:buClr>
                <a:srgbClr val="FF6C00"/>
              </a:buClr>
              <a:buFont typeface="Arial" panose="020B0604020202020204" pitchFamily="34" charset="0"/>
              <a:buChar char="•"/>
              <a:tabLst>
                <a:tab pos="266700" algn="l"/>
              </a:tabLst>
              <a:defRPr lang="nl-NL" sz="1800" kern="1200" dirty="0" smtClean="0">
                <a:solidFill>
                  <a:schemeClr val="tx1"/>
                </a:solidFill>
                <a:latin typeface="+mn-lt"/>
                <a:ea typeface="+mn-ea"/>
                <a:cs typeface="+mn-cs"/>
              </a:defRPr>
            </a:lvl1pPr>
            <a:lvl2pPr marL="514350" indent="-171450" algn="l" defTabSz="685800" rtl="0" eaLnBrk="1" latinLnBrk="0" hangingPunct="1">
              <a:lnSpc>
                <a:spcPct val="100000"/>
              </a:lnSpc>
              <a:spcBef>
                <a:spcPts val="375"/>
              </a:spcBef>
              <a:buClr>
                <a:srgbClr val="FF6C00"/>
              </a:buClr>
              <a:buFont typeface="Arial" panose="020B0604020202020204" pitchFamily="34" charset="0"/>
              <a:buChar char="−"/>
              <a:defRPr lang="nl-NL" sz="1600" kern="1200" dirty="0" smtClean="0">
                <a:solidFill>
                  <a:schemeClr val="tx1"/>
                </a:solidFill>
                <a:latin typeface="+mn-lt"/>
                <a:ea typeface="+mn-ea"/>
                <a:cs typeface="+mn-cs"/>
              </a:defRPr>
            </a:lvl2pPr>
            <a:lvl3pPr marL="857250" indent="-171450" algn="l" defTabSz="685800" rtl="0" eaLnBrk="1" latinLnBrk="0" hangingPunct="1">
              <a:lnSpc>
                <a:spcPct val="100000"/>
              </a:lnSpc>
              <a:spcBef>
                <a:spcPts val="375"/>
              </a:spcBef>
              <a:buClr>
                <a:srgbClr val="FF6C00"/>
              </a:buClr>
              <a:buFont typeface="Courier New" panose="02070309020205020404" pitchFamily="49" charset="0"/>
              <a:buChar char="o"/>
              <a:defRPr lang="nl-NL" sz="1600" kern="1200" dirty="0" smtClean="0">
                <a:solidFill>
                  <a:schemeClr val="tx1"/>
                </a:solidFill>
                <a:latin typeface="+mn-lt"/>
                <a:ea typeface="+mn-ea"/>
                <a:cs typeface="+mn-cs"/>
              </a:defRPr>
            </a:lvl3pPr>
            <a:lvl4pPr marL="1200150" indent="-171450" algn="l" defTabSz="685800" rtl="0" eaLnBrk="1" latinLnBrk="0" hangingPunct="1">
              <a:lnSpc>
                <a:spcPct val="100000"/>
              </a:lnSpc>
              <a:spcBef>
                <a:spcPts val="375"/>
              </a:spcBef>
              <a:buClr>
                <a:srgbClr val="FF6C00"/>
              </a:buClr>
              <a:buFont typeface="Courier New" panose="02070309020205020404" pitchFamily="49" charset="0"/>
              <a:buChar char="o"/>
              <a:defRPr lang="nl-NL" sz="1600" kern="1200" dirty="0" smtClean="0">
                <a:solidFill>
                  <a:schemeClr val="tx1"/>
                </a:solidFill>
                <a:latin typeface="+mn-lt"/>
                <a:ea typeface="+mn-ea"/>
                <a:cs typeface="+mn-cs"/>
              </a:defRPr>
            </a:lvl4pPr>
            <a:lvl5pPr marL="1543050" indent="-171450" algn="l" defTabSz="685800" rtl="0" eaLnBrk="1" latinLnBrk="0" hangingPunct="1">
              <a:lnSpc>
                <a:spcPct val="100000"/>
              </a:lnSpc>
              <a:spcBef>
                <a:spcPts val="375"/>
              </a:spcBef>
              <a:buClr>
                <a:srgbClr val="FF6C00"/>
              </a:buClr>
              <a:buFont typeface="Courier New" panose="02070309020205020404" pitchFamily="49" charset="0"/>
              <a:buChar char="o"/>
              <a:defRPr lang="de-DE" sz="1600" kern="1200" dirty="0">
                <a:solidFill>
                  <a:schemeClr val="tx1"/>
                </a:solidFill>
                <a:latin typeface="+mn-lt"/>
                <a:ea typeface="+mn-ea"/>
                <a:cs typeface="+mn-cs"/>
              </a:defRPr>
            </a:lvl5pPr>
            <a:lvl6pPr marL="1714500" indent="0" algn="l"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342900" indent="-342900">
              <a:buFont typeface="+mj-lt"/>
              <a:buAutoNum type="arabicPeriod"/>
            </a:pPr>
            <a:endParaRPr lang="en-US" dirty="0"/>
          </a:p>
          <a:p>
            <a:pPr marL="342900" indent="-342900">
              <a:buFont typeface="+mj-lt"/>
              <a:buAutoNum type="arabicPeriod"/>
            </a:pPr>
            <a:endParaRPr lang="en-US" i="1" dirty="0"/>
          </a:p>
          <a:p>
            <a:pPr marL="342900" indent="-342900">
              <a:buFont typeface="+mj-lt"/>
              <a:buAutoNum type="arabicPeriod"/>
            </a:pPr>
            <a:endParaRPr lang="en-US" dirty="0"/>
          </a:p>
        </p:txBody>
      </p:sp>
      <p:sp>
        <p:nvSpPr>
          <p:cNvPr id="5" name="Tekstvak 4">
            <a:extLst>
              <a:ext uri="{FF2B5EF4-FFF2-40B4-BE49-F238E27FC236}">
                <a16:creationId xmlns:a16="http://schemas.microsoft.com/office/drawing/2014/main" id="{9C9CB811-F254-47E8-8F98-906CBE2585A0}"/>
              </a:ext>
            </a:extLst>
          </p:cNvPr>
          <p:cNvSpPr txBox="1"/>
          <p:nvPr/>
        </p:nvSpPr>
        <p:spPr>
          <a:xfrm>
            <a:off x="965197" y="1172702"/>
            <a:ext cx="7298269" cy="2893100"/>
          </a:xfrm>
          <a:prstGeom prst="rect">
            <a:avLst/>
          </a:prstGeom>
          <a:noFill/>
        </p:spPr>
        <p:txBody>
          <a:bodyPr wrap="square" rtlCol="0">
            <a:spAutoFit/>
          </a:bodyPr>
          <a:lstStyle/>
          <a:p>
            <a:pPr algn="ctr"/>
            <a:r>
              <a:rPr lang="en-GB" dirty="0"/>
              <a:t>I am developing a new drug acting on Cyclin-dependent kinase. </a:t>
            </a:r>
          </a:p>
          <a:p>
            <a:pPr algn="ctr"/>
            <a:br>
              <a:rPr lang="en-GB" dirty="0"/>
            </a:br>
            <a:r>
              <a:rPr lang="en-GB" sz="2400" i="1" dirty="0">
                <a:solidFill>
                  <a:srgbClr val="FF6C00"/>
                </a:solidFill>
              </a:rPr>
              <a:t>What effects on QT prolongation have been observed in drugs that act on that same target?</a:t>
            </a:r>
          </a:p>
          <a:p>
            <a:r>
              <a:rPr lang="en-GB" dirty="0"/>
              <a:t>  </a:t>
            </a:r>
          </a:p>
          <a:p>
            <a:pPr marL="285750" indent="-285750">
              <a:buFont typeface="Arial" panose="020B0604020202020204" pitchFamily="34" charset="0"/>
              <a:buChar char="•"/>
            </a:pPr>
            <a:r>
              <a:rPr lang="en-GB" sz="1600" dirty="0"/>
              <a:t>Provide insights into the regulatory concerns/feedback you can expect on your drug under development. Helps you to make informed decisions early in the development process. </a:t>
            </a:r>
          </a:p>
          <a:p>
            <a:pPr marL="285750" indent="-285750">
              <a:buFont typeface="Arial" panose="020B0604020202020204" pitchFamily="34" charset="0"/>
              <a:buChar char="•"/>
            </a:pPr>
            <a:r>
              <a:rPr lang="en-GB" sz="1600" dirty="0"/>
              <a:t>Provide competitive intelligence. By learning about safety concerns of competing drugs, you can optimize your drug development and positioning.</a:t>
            </a:r>
          </a:p>
        </p:txBody>
      </p:sp>
    </p:spTree>
    <p:extLst>
      <p:ext uri="{BB962C8B-B14F-4D97-AF65-F5344CB8AC3E}">
        <p14:creationId xmlns:p14="http://schemas.microsoft.com/office/powerpoint/2010/main" val="34330960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5"/>
          </p:nvPr>
        </p:nvSpPr>
        <p:spPr/>
        <p:txBody>
          <a:bodyPr/>
          <a:lstStyle/>
          <a:p>
            <a:fld id="{5777CD02-CC32-45A6-9F95-5DA883B80983}" type="datetime1">
              <a:rPr lang="de-DE" smtClean="0"/>
              <a:t>03.10.2019</a:t>
            </a:fld>
            <a:endParaRPr lang="de-DE"/>
          </a:p>
        </p:txBody>
      </p:sp>
      <p:sp>
        <p:nvSpPr>
          <p:cNvPr id="3" name="Footer Placeholder 2"/>
          <p:cNvSpPr>
            <a:spLocks noGrp="1"/>
          </p:cNvSpPr>
          <p:nvPr>
            <p:ph type="ftr" sz="quarter" idx="16"/>
          </p:nvPr>
        </p:nvSpPr>
        <p:spPr/>
        <p:txBody>
          <a:bodyPr>
            <a:normAutofit/>
          </a:bodyPr>
          <a:lstStyle/>
          <a:p>
            <a:r>
              <a:rPr lang="en-CA"/>
              <a:t>PharmaPendium - Informing critical drug development decisions</a:t>
            </a:r>
            <a:endParaRPr lang="de-DE"/>
          </a:p>
        </p:txBody>
      </p:sp>
      <p:sp>
        <p:nvSpPr>
          <p:cNvPr id="15" name="Tijdelijke aanduiding voor tekst 6">
            <a:extLst>
              <a:ext uri="{FF2B5EF4-FFF2-40B4-BE49-F238E27FC236}">
                <a16:creationId xmlns:a16="http://schemas.microsoft.com/office/drawing/2014/main" id="{ABC8436D-CFA5-44C6-8C8D-03274A2281E2}"/>
              </a:ext>
            </a:extLst>
          </p:cNvPr>
          <p:cNvSpPr txBox="1">
            <a:spLocks/>
          </p:cNvSpPr>
          <p:nvPr/>
        </p:nvSpPr>
        <p:spPr>
          <a:xfrm>
            <a:off x="576262" y="1457461"/>
            <a:ext cx="7991475" cy="3264797"/>
          </a:xfrm>
          <a:prstGeom prst="rect">
            <a:avLst/>
          </a:prstGeom>
        </p:spPr>
        <p:txBody>
          <a:bodyPr>
            <a:normAutofit/>
          </a:bodyPr>
          <a:lstStyle>
            <a:lvl1pPr marL="266700" indent="-266700" algn="l" defTabSz="685800" rtl="0" eaLnBrk="1" latinLnBrk="0" hangingPunct="1">
              <a:lnSpc>
                <a:spcPct val="100000"/>
              </a:lnSpc>
              <a:spcBef>
                <a:spcPts val="0"/>
              </a:spcBef>
              <a:buClr>
                <a:srgbClr val="FF6C00"/>
              </a:buClr>
              <a:buFont typeface="Arial" panose="020B0604020202020204" pitchFamily="34" charset="0"/>
              <a:buChar char="•"/>
              <a:tabLst>
                <a:tab pos="266700" algn="l"/>
              </a:tabLst>
              <a:defRPr lang="nl-NL" sz="1800" kern="1200" dirty="0" smtClean="0">
                <a:solidFill>
                  <a:schemeClr val="tx1"/>
                </a:solidFill>
                <a:latin typeface="+mn-lt"/>
                <a:ea typeface="+mn-ea"/>
                <a:cs typeface="+mn-cs"/>
              </a:defRPr>
            </a:lvl1pPr>
            <a:lvl2pPr marL="514350" indent="-171450" algn="l" defTabSz="685800" rtl="0" eaLnBrk="1" latinLnBrk="0" hangingPunct="1">
              <a:lnSpc>
                <a:spcPct val="100000"/>
              </a:lnSpc>
              <a:spcBef>
                <a:spcPts val="375"/>
              </a:spcBef>
              <a:buClr>
                <a:srgbClr val="FF6C00"/>
              </a:buClr>
              <a:buFont typeface="Arial" panose="020B0604020202020204" pitchFamily="34" charset="0"/>
              <a:buChar char="−"/>
              <a:defRPr lang="nl-NL" sz="1600" kern="1200" dirty="0" smtClean="0">
                <a:solidFill>
                  <a:schemeClr val="tx1"/>
                </a:solidFill>
                <a:latin typeface="+mn-lt"/>
                <a:ea typeface="+mn-ea"/>
                <a:cs typeface="+mn-cs"/>
              </a:defRPr>
            </a:lvl2pPr>
            <a:lvl3pPr marL="857250" indent="-171450" algn="l" defTabSz="685800" rtl="0" eaLnBrk="1" latinLnBrk="0" hangingPunct="1">
              <a:lnSpc>
                <a:spcPct val="100000"/>
              </a:lnSpc>
              <a:spcBef>
                <a:spcPts val="375"/>
              </a:spcBef>
              <a:buClr>
                <a:srgbClr val="FF6C00"/>
              </a:buClr>
              <a:buFont typeface="Courier New" panose="02070309020205020404" pitchFamily="49" charset="0"/>
              <a:buChar char="o"/>
              <a:defRPr lang="nl-NL" sz="1600" kern="1200" dirty="0" smtClean="0">
                <a:solidFill>
                  <a:schemeClr val="tx1"/>
                </a:solidFill>
                <a:latin typeface="+mn-lt"/>
                <a:ea typeface="+mn-ea"/>
                <a:cs typeface="+mn-cs"/>
              </a:defRPr>
            </a:lvl3pPr>
            <a:lvl4pPr marL="1200150" indent="-171450" algn="l" defTabSz="685800" rtl="0" eaLnBrk="1" latinLnBrk="0" hangingPunct="1">
              <a:lnSpc>
                <a:spcPct val="100000"/>
              </a:lnSpc>
              <a:spcBef>
                <a:spcPts val="375"/>
              </a:spcBef>
              <a:buClr>
                <a:srgbClr val="FF6C00"/>
              </a:buClr>
              <a:buFont typeface="Courier New" panose="02070309020205020404" pitchFamily="49" charset="0"/>
              <a:buChar char="o"/>
              <a:defRPr lang="nl-NL" sz="1600" kern="1200" dirty="0" smtClean="0">
                <a:solidFill>
                  <a:schemeClr val="tx1"/>
                </a:solidFill>
                <a:latin typeface="+mn-lt"/>
                <a:ea typeface="+mn-ea"/>
                <a:cs typeface="+mn-cs"/>
              </a:defRPr>
            </a:lvl4pPr>
            <a:lvl5pPr marL="1543050" indent="-171450" algn="l" defTabSz="685800" rtl="0" eaLnBrk="1" latinLnBrk="0" hangingPunct="1">
              <a:lnSpc>
                <a:spcPct val="100000"/>
              </a:lnSpc>
              <a:spcBef>
                <a:spcPts val="375"/>
              </a:spcBef>
              <a:buClr>
                <a:srgbClr val="FF6C00"/>
              </a:buClr>
              <a:buFont typeface="Courier New" panose="02070309020205020404" pitchFamily="49" charset="0"/>
              <a:buChar char="o"/>
              <a:defRPr lang="de-DE" sz="1600" kern="1200" dirty="0">
                <a:solidFill>
                  <a:schemeClr val="tx1"/>
                </a:solidFill>
                <a:latin typeface="+mn-lt"/>
                <a:ea typeface="+mn-ea"/>
                <a:cs typeface="+mn-cs"/>
              </a:defRPr>
            </a:lvl5pPr>
            <a:lvl6pPr marL="1714500" indent="0" algn="l"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342900" indent="-342900">
              <a:buFont typeface="+mj-lt"/>
              <a:buAutoNum type="arabicPeriod"/>
            </a:pPr>
            <a:endParaRPr lang="en-US" dirty="0"/>
          </a:p>
          <a:p>
            <a:pPr marL="342900" indent="-342900">
              <a:buFont typeface="+mj-lt"/>
              <a:buAutoNum type="arabicPeriod"/>
            </a:pPr>
            <a:endParaRPr lang="en-US" i="1" dirty="0"/>
          </a:p>
          <a:p>
            <a:pPr marL="342900" indent="-342900">
              <a:buFont typeface="+mj-lt"/>
              <a:buAutoNum type="arabicPeriod"/>
            </a:pPr>
            <a:endParaRPr lang="en-US" dirty="0"/>
          </a:p>
        </p:txBody>
      </p:sp>
      <p:sp>
        <p:nvSpPr>
          <p:cNvPr id="9" name="Title 1">
            <a:extLst>
              <a:ext uri="{FF2B5EF4-FFF2-40B4-BE49-F238E27FC236}">
                <a16:creationId xmlns:a16="http://schemas.microsoft.com/office/drawing/2014/main" id="{CCC6EB80-32E7-4CA4-839E-42FE9E58208D}"/>
              </a:ext>
            </a:extLst>
          </p:cNvPr>
          <p:cNvSpPr txBox="1">
            <a:spLocks/>
          </p:cNvSpPr>
          <p:nvPr/>
        </p:nvSpPr>
        <p:spPr>
          <a:xfrm>
            <a:off x="457202" y="528903"/>
            <a:ext cx="8238319" cy="313984"/>
          </a:xfrm>
          <a:prstGeom prst="rect">
            <a:avLst/>
          </a:prstGeom>
        </p:spPr>
        <p:txBody>
          <a:bodyPr vert="horz" lIns="91440" tIns="0" rIns="91440" bIns="0" rtlCol="0" anchor="ctr" anchorCtr="0">
            <a:noAutofit/>
          </a:bodyPr>
          <a:lstStyle>
            <a:lvl1pPr algn="l" defTabSz="685800" rtl="0" eaLnBrk="1" latinLnBrk="0" hangingPunct="1">
              <a:lnSpc>
                <a:spcPct val="100000"/>
              </a:lnSpc>
              <a:spcBef>
                <a:spcPct val="0"/>
              </a:spcBef>
              <a:buNone/>
              <a:defRPr sz="2800" kern="1200">
                <a:solidFill>
                  <a:schemeClr val="tx1"/>
                </a:solidFill>
                <a:latin typeface="+mj-lt"/>
                <a:ea typeface="+mj-ea"/>
                <a:cs typeface="+mj-cs"/>
              </a:defRPr>
            </a:lvl1pPr>
          </a:lstStyle>
          <a:p>
            <a:r>
              <a:rPr lang="en-CA"/>
              <a:t>Safety pharmacology – QT prolongation studies</a:t>
            </a:r>
            <a:endParaRPr lang="en-CA" dirty="0"/>
          </a:p>
        </p:txBody>
      </p:sp>
      <p:pic>
        <p:nvPicPr>
          <p:cNvPr id="10" name="Picture 2" descr="https://www.ncbi.nlm.nih.gov/corecgi/tileshop/tileshop.fcgi?p=PMC3&amp;id=264558&amp;s=15&amp;r=1&amp;c=1">
            <a:extLst>
              <a:ext uri="{FF2B5EF4-FFF2-40B4-BE49-F238E27FC236}">
                <a16:creationId xmlns:a16="http://schemas.microsoft.com/office/drawing/2014/main" id="{7F3DA27C-1D91-4E57-9739-6A51DE35081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6262" y="1119517"/>
            <a:ext cx="3553838" cy="2486224"/>
          </a:xfrm>
          <a:prstGeom prst="rect">
            <a:avLst/>
          </a:prstGeom>
          <a:ln>
            <a:noFill/>
          </a:ln>
          <a:effectLst/>
          <a:extLst>
            <a:ext uri="{909E8E84-426E-40DD-AFC4-6F175D3DCCD1}">
              <a14:hiddenFill xmlns:a14="http://schemas.microsoft.com/office/drawing/2010/main">
                <a:solidFill>
                  <a:srgbClr val="FFFFFF"/>
                </a:solidFill>
              </a14:hiddenFill>
            </a:ext>
          </a:extLst>
        </p:spPr>
      </p:pic>
      <p:sp>
        <p:nvSpPr>
          <p:cNvPr id="11" name="Rectangle 3">
            <a:extLst>
              <a:ext uri="{FF2B5EF4-FFF2-40B4-BE49-F238E27FC236}">
                <a16:creationId xmlns:a16="http://schemas.microsoft.com/office/drawing/2014/main" id="{96B268D7-0A51-47B0-A9FE-229CBE157370}"/>
              </a:ext>
            </a:extLst>
          </p:cNvPr>
          <p:cNvSpPr/>
          <p:nvPr/>
        </p:nvSpPr>
        <p:spPr>
          <a:xfrm>
            <a:off x="4294623" y="1387345"/>
            <a:ext cx="1771693" cy="1785104"/>
          </a:xfrm>
          <a:prstGeom prst="rect">
            <a:avLst/>
          </a:prstGeom>
        </p:spPr>
        <p:txBody>
          <a:bodyPr wrap="square">
            <a:spAutoFit/>
          </a:bodyPr>
          <a:lstStyle/>
          <a:p>
            <a:r>
              <a:rPr lang="en-CA" sz="1000" b="1" dirty="0"/>
              <a:t>QT interval </a:t>
            </a:r>
            <a:r>
              <a:rPr lang="en-CA" sz="1000" dirty="0"/>
              <a:t>is a measure of the time between the start of the Q wave and the end of the T wave in the heart's electrical cycle. A lengthened QT interval is a marker for the potential of ventricular tachyarrhythmias like </a:t>
            </a:r>
            <a:r>
              <a:rPr lang="en-CA" sz="1000" b="1" dirty="0" err="1"/>
              <a:t>torsades</a:t>
            </a:r>
            <a:r>
              <a:rPr lang="en-CA" sz="1000" b="1" dirty="0"/>
              <a:t> de pointes </a:t>
            </a:r>
            <a:r>
              <a:rPr lang="en-CA" sz="1000" dirty="0"/>
              <a:t>and a </a:t>
            </a:r>
            <a:r>
              <a:rPr lang="en-CA" sz="1000" b="1" dirty="0"/>
              <a:t>risk factor for sudden death</a:t>
            </a:r>
            <a:endParaRPr lang="en-CA" sz="1000" dirty="0"/>
          </a:p>
        </p:txBody>
      </p:sp>
      <p:pic>
        <p:nvPicPr>
          <p:cNvPr id="12" name="Picture 2" descr="https://upload.wikimedia.org/wikipedia/commons/thumb/9/9e/SinusRhythmLabels.svg/220px-SinusRhythmLabels.svg.png">
            <a:extLst>
              <a:ext uri="{FF2B5EF4-FFF2-40B4-BE49-F238E27FC236}">
                <a16:creationId xmlns:a16="http://schemas.microsoft.com/office/drawing/2014/main" id="{60230D97-56FA-4FD3-A7DE-1AFE1E432D8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3912" y="1294647"/>
            <a:ext cx="2030844" cy="2003150"/>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5">
            <a:extLst>
              <a:ext uri="{FF2B5EF4-FFF2-40B4-BE49-F238E27FC236}">
                <a16:creationId xmlns:a16="http://schemas.microsoft.com/office/drawing/2014/main" id="{A7EBBCAA-B122-4130-8EB2-265FF2C6AD99}"/>
              </a:ext>
            </a:extLst>
          </p:cNvPr>
          <p:cNvSpPr/>
          <p:nvPr/>
        </p:nvSpPr>
        <p:spPr>
          <a:xfrm>
            <a:off x="807158" y="3745443"/>
            <a:ext cx="8238319" cy="523220"/>
          </a:xfrm>
          <a:prstGeom prst="rect">
            <a:avLst/>
          </a:prstGeom>
        </p:spPr>
        <p:txBody>
          <a:bodyPr wrap="square">
            <a:spAutoFit/>
          </a:bodyPr>
          <a:lstStyle/>
          <a:p>
            <a:r>
              <a:rPr lang="en-CA" sz="1400" dirty="0">
                <a:solidFill>
                  <a:srgbClr val="FF6C00"/>
                </a:solidFill>
              </a:rPr>
              <a:t>Since 2005, the FDA and EMA have required that </a:t>
            </a:r>
            <a:r>
              <a:rPr lang="en-CA" sz="1400" b="1" dirty="0">
                <a:solidFill>
                  <a:srgbClr val="FF6C00"/>
                </a:solidFill>
              </a:rPr>
              <a:t>nearly</a:t>
            </a:r>
            <a:r>
              <a:rPr lang="en-CA" sz="1400" dirty="0">
                <a:solidFill>
                  <a:srgbClr val="FF6C00"/>
                </a:solidFill>
              </a:rPr>
              <a:t> </a:t>
            </a:r>
            <a:r>
              <a:rPr lang="en-CA" sz="1400" b="1" dirty="0">
                <a:solidFill>
                  <a:srgbClr val="FF6C00"/>
                </a:solidFill>
              </a:rPr>
              <a:t>all new molecular entities be evaluated in a Thorough QT (TQT) study </a:t>
            </a:r>
            <a:r>
              <a:rPr lang="en-CA" sz="1400" dirty="0">
                <a:solidFill>
                  <a:srgbClr val="FF6C00"/>
                </a:solidFill>
              </a:rPr>
              <a:t>to determine a drug’s effect on the QT interval.</a:t>
            </a:r>
          </a:p>
        </p:txBody>
      </p:sp>
      <p:sp>
        <p:nvSpPr>
          <p:cNvPr id="14" name="Right Arrow 6">
            <a:extLst>
              <a:ext uri="{FF2B5EF4-FFF2-40B4-BE49-F238E27FC236}">
                <a16:creationId xmlns:a16="http://schemas.microsoft.com/office/drawing/2014/main" id="{6D91D187-8A49-46CF-848C-035A786C28AC}"/>
              </a:ext>
            </a:extLst>
          </p:cNvPr>
          <p:cNvSpPr/>
          <p:nvPr/>
        </p:nvSpPr>
        <p:spPr>
          <a:xfrm>
            <a:off x="1542473" y="2548576"/>
            <a:ext cx="486888" cy="332509"/>
          </a:xfrm>
          <a:prstGeom prst="rightArrow">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053466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5"/>
          </p:nvPr>
        </p:nvSpPr>
        <p:spPr/>
        <p:txBody>
          <a:bodyPr/>
          <a:lstStyle/>
          <a:p>
            <a:fld id="{5777CD02-CC32-45A6-9F95-5DA883B80983}" type="datetime1">
              <a:rPr lang="de-DE" smtClean="0"/>
              <a:t>03.10.2019</a:t>
            </a:fld>
            <a:endParaRPr lang="de-DE"/>
          </a:p>
        </p:txBody>
      </p:sp>
      <p:sp>
        <p:nvSpPr>
          <p:cNvPr id="3" name="Footer Placeholder 2"/>
          <p:cNvSpPr>
            <a:spLocks noGrp="1"/>
          </p:cNvSpPr>
          <p:nvPr>
            <p:ph type="ftr" sz="quarter" idx="16"/>
          </p:nvPr>
        </p:nvSpPr>
        <p:spPr/>
        <p:txBody>
          <a:bodyPr>
            <a:normAutofit/>
          </a:bodyPr>
          <a:lstStyle/>
          <a:p>
            <a:r>
              <a:rPr lang="en-CA"/>
              <a:t>PharmaPendium - Informing critical drug development decisions</a:t>
            </a:r>
            <a:endParaRPr lang="de-DE"/>
          </a:p>
        </p:txBody>
      </p:sp>
      <p:sp>
        <p:nvSpPr>
          <p:cNvPr id="4" name="Title 3"/>
          <p:cNvSpPr>
            <a:spLocks noGrp="1"/>
          </p:cNvSpPr>
          <p:nvPr>
            <p:ph type="title"/>
          </p:nvPr>
        </p:nvSpPr>
        <p:spPr>
          <a:xfrm>
            <a:off x="576261" y="371680"/>
            <a:ext cx="7991475" cy="462759"/>
          </a:xfrm>
        </p:spPr>
        <p:txBody>
          <a:bodyPr/>
          <a:lstStyle/>
          <a:p>
            <a:r>
              <a:rPr lang="en-CA" dirty="0"/>
              <a:t>Multiple entry points to start a drug safety search</a:t>
            </a:r>
          </a:p>
        </p:txBody>
      </p:sp>
      <p:sp>
        <p:nvSpPr>
          <p:cNvPr id="15" name="Tijdelijke aanduiding voor tekst 6">
            <a:extLst>
              <a:ext uri="{FF2B5EF4-FFF2-40B4-BE49-F238E27FC236}">
                <a16:creationId xmlns:a16="http://schemas.microsoft.com/office/drawing/2014/main" id="{ABC8436D-CFA5-44C6-8C8D-03274A2281E2}"/>
              </a:ext>
            </a:extLst>
          </p:cNvPr>
          <p:cNvSpPr txBox="1">
            <a:spLocks/>
          </p:cNvSpPr>
          <p:nvPr/>
        </p:nvSpPr>
        <p:spPr>
          <a:xfrm>
            <a:off x="576262" y="1457461"/>
            <a:ext cx="7991475" cy="3264797"/>
          </a:xfrm>
          <a:prstGeom prst="rect">
            <a:avLst/>
          </a:prstGeom>
        </p:spPr>
        <p:txBody>
          <a:bodyPr>
            <a:normAutofit/>
          </a:bodyPr>
          <a:lstStyle>
            <a:lvl1pPr marL="266700" indent="-266700" algn="l" defTabSz="685800" rtl="0" eaLnBrk="1" latinLnBrk="0" hangingPunct="1">
              <a:lnSpc>
                <a:spcPct val="100000"/>
              </a:lnSpc>
              <a:spcBef>
                <a:spcPts val="0"/>
              </a:spcBef>
              <a:buClr>
                <a:srgbClr val="FF6C00"/>
              </a:buClr>
              <a:buFont typeface="Arial" panose="020B0604020202020204" pitchFamily="34" charset="0"/>
              <a:buChar char="•"/>
              <a:tabLst>
                <a:tab pos="266700" algn="l"/>
              </a:tabLst>
              <a:defRPr lang="nl-NL" sz="1800" kern="1200" dirty="0" smtClean="0">
                <a:solidFill>
                  <a:schemeClr val="tx1"/>
                </a:solidFill>
                <a:latin typeface="+mn-lt"/>
                <a:ea typeface="+mn-ea"/>
                <a:cs typeface="+mn-cs"/>
              </a:defRPr>
            </a:lvl1pPr>
            <a:lvl2pPr marL="514350" indent="-171450" algn="l" defTabSz="685800" rtl="0" eaLnBrk="1" latinLnBrk="0" hangingPunct="1">
              <a:lnSpc>
                <a:spcPct val="100000"/>
              </a:lnSpc>
              <a:spcBef>
                <a:spcPts val="375"/>
              </a:spcBef>
              <a:buClr>
                <a:srgbClr val="FF6C00"/>
              </a:buClr>
              <a:buFont typeface="Arial" panose="020B0604020202020204" pitchFamily="34" charset="0"/>
              <a:buChar char="−"/>
              <a:defRPr lang="nl-NL" sz="1600" kern="1200" dirty="0" smtClean="0">
                <a:solidFill>
                  <a:schemeClr val="tx1"/>
                </a:solidFill>
                <a:latin typeface="+mn-lt"/>
                <a:ea typeface="+mn-ea"/>
                <a:cs typeface="+mn-cs"/>
              </a:defRPr>
            </a:lvl2pPr>
            <a:lvl3pPr marL="857250" indent="-171450" algn="l" defTabSz="685800" rtl="0" eaLnBrk="1" latinLnBrk="0" hangingPunct="1">
              <a:lnSpc>
                <a:spcPct val="100000"/>
              </a:lnSpc>
              <a:spcBef>
                <a:spcPts val="375"/>
              </a:spcBef>
              <a:buClr>
                <a:srgbClr val="FF6C00"/>
              </a:buClr>
              <a:buFont typeface="Courier New" panose="02070309020205020404" pitchFamily="49" charset="0"/>
              <a:buChar char="o"/>
              <a:defRPr lang="nl-NL" sz="1600" kern="1200" dirty="0" smtClean="0">
                <a:solidFill>
                  <a:schemeClr val="tx1"/>
                </a:solidFill>
                <a:latin typeface="+mn-lt"/>
                <a:ea typeface="+mn-ea"/>
                <a:cs typeface="+mn-cs"/>
              </a:defRPr>
            </a:lvl3pPr>
            <a:lvl4pPr marL="1200150" indent="-171450" algn="l" defTabSz="685800" rtl="0" eaLnBrk="1" latinLnBrk="0" hangingPunct="1">
              <a:lnSpc>
                <a:spcPct val="100000"/>
              </a:lnSpc>
              <a:spcBef>
                <a:spcPts val="375"/>
              </a:spcBef>
              <a:buClr>
                <a:srgbClr val="FF6C00"/>
              </a:buClr>
              <a:buFont typeface="Courier New" panose="02070309020205020404" pitchFamily="49" charset="0"/>
              <a:buChar char="o"/>
              <a:defRPr lang="nl-NL" sz="1600" kern="1200" dirty="0" smtClean="0">
                <a:solidFill>
                  <a:schemeClr val="tx1"/>
                </a:solidFill>
                <a:latin typeface="+mn-lt"/>
                <a:ea typeface="+mn-ea"/>
                <a:cs typeface="+mn-cs"/>
              </a:defRPr>
            </a:lvl4pPr>
            <a:lvl5pPr marL="1543050" indent="-171450" algn="l" defTabSz="685800" rtl="0" eaLnBrk="1" latinLnBrk="0" hangingPunct="1">
              <a:lnSpc>
                <a:spcPct val="100000"/>
              </a:lnSpc>
              <a:spcBef>
                <a:spcPts val="375"/>
              </a:spcBef>
              <a:buClr>
                <a:srgbClr val="FF6C00"/>
              </a:buClr>
              <a:buFont typeface="Courier New" panose="02070309020205020404" pitchFamily="49" charset="0"/>
              <a:buChar char="o"/>
              <a:defRPr lang="de-DE" sz="1600" kern="1200" dirty="0">
                <a:solidFill>
                  <a:schemeClr val="tx1"/>
                </a:solidFill>
                <a:latin typeface="+mn-lt"/>
                <a:ea typeface="+mn-ea"/>
                <a:cs typeface="+mn-cs"/>
              </a:defRPr>
            </a:lvl5pPr>
            <a:lvl6pPr marL="1714500" indent="0" algn="l"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342900" indent="-342900">
              <a:buFont typeface="+mj-lt"/>
              <a:buAutoNum type="arabicPeriod"/>
            </a:pPr>
            <a:endParaRPr lang="en-US" dirty="0"/>
          </a:p>
          <a:p>
            <a:pPr marL="342900" indent="-342900">
              <a:buFont typeface="+mj-lt"/>
              <a:buAutoNum type="arabicPeriod"/>
            </a:pPr>
            <a:endParaRPr lang="en-US" i="1" dirty="0"/>
          </a:p>
          <a:p>
            <a:pPr marL="342900" indent="-342900">
              <a:buFont typeface="+mj-lt"/>
              <a:buAutoNum type="arabicPeriod"/>
            </a:pPr>
            <a:endParaRPr lang="en-US" dirty="0"/>
          </a:p>
        </p:txBody>
      </p:sp>
      <p:pic>
        <p:nvPicPr>
          <p:cNvPr id="7" name="Afbeelding 6">
            <a:extLst>
              <a:ext uri="{FF2B5EF4-FFF2-40B4-BE49-F238E27FC236}">
                <a16:creationId xmlns:a16="http://schemas.microsoft.com/office/drawing/2014/main" id="{8A2A0CE9-1FC7-4479-B589-B97FAEB1EE3B}"/>
              </a:ext>
            </a:extLst>
          </p:cNvPr>
          <p:cNvPicPr>
            <a:picLocks noChangeAspect="1"/>
          </p:cNvPicPr>
          <p:nvPr/>
        </p:nvPicPr>
        <p:blipFill rotWithShape="1">
          <a:blip r:embed="rId3"/>
          <a:srcRect b="14658"/>
          <a:stretch/>
        </p:blipFill>
        <p:spPr>
          <a:xfrm>
            <a:off x="1472737" y="983137"/>
            <a:ext cx="6598288" cy="2786242"/>
          </a:xfrm>
          <a:prstGeom prst="rect">
            <a:avLst/>
          </a:prstGeom>
        </p:spPr>
      </p:pic>
      <p:sp>
        <p:nvSpPr>
          <p:cNvPr id="9" name="Rechthoek 8">
            <a:extLst>
              <a:ext uri="{FF2B5EF4-FFF2-40B4-BE49-F238E27FC236}">
                <a16:creationId xmlns:a16="http://schemas.microsoft.com/office/drawing/2014/main" id="{37676584-30A1-47F2-BD93-659D08CEEFF7}"/>
              </a:ext>
            </a:extLst>
          </p:cNvPr>
          <p:cNvSpPr/>
          <p:nvPr/>
        </p:nvSpPr>
        <p:spPr>
          <a:xfrm>
            <a:off x="1472737" y="1294647"/>
            <a:ext cx="491530" cy="274510"/>
          </a:xfrm>
          <a:prstGeom prst="rect">
            <a:avLst/>
          </a:prstGeom>
          <a:noFill/>
          <a:ln w="38100">
            <a:solidFill>
              <a:srgbClr val="FF6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hthoek 12">
            <a:extLst>
              <a:ext uri="{FF2B5EF4-FFF2-40B4-BE49-F238E27FC236}">
                <a16:creationId xmlns:a16="http://schemas.microsoft.com/office/drawing/2014/main" id="{2DC94155-6529-42B1-8643-55408082AD33}"/>
              </a:ext>
            </a:extLst>
          </p:cNvPr>
          <p:cNvSpPr/>
          <p:nvPr/>
        </p:nvSpPr>
        <p:spPr>
          <a:xfrm>
            <a:off x="4842933" y="3076948"/>
            <a:ext cx="1467091" cy="625808"/>
          </a:xfrm>
          <a:prstGeom prst="rect">
            <a:avLst/>
          </a:prstGeom>
          <a:no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hthoek 13">
            <a:extLst>
              <a:ext uri="{FF2B5EF4-FFF2-40B4-BE49-F238E27FC236}">
                <a16:creationId xmlns:a16="http://schemas.microsoft.com/office/drawing/2014/main" id="{14607976-9B70-4D57-9D3E-FA096EA3A300}"/>
              </a:ext>
            </a:extLst>
          </p:cNvPr>
          <p:cNvSpPr/>
          <p:nvPr/>
        </p:nvSpPr>
        <p:spPr>
          <a:xfrm>
            <a:off x="6428790" y="3076948"/>
            <a:ext cx="1467090" cy="625807"/>
          </a:xfrm>
          <a:prstGeom prst="rect">
            <a:avLst/>
          </a:prstGeom>
          <a:noFill/>
          <a:ln w="38100">
            <a:solidFill>
              <a:srgbClr val="FF6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hthoek 10">
            <a:extLst>
              <a:ext uri="{FF2B5EF4-FFF2-40B4-BE49-F238E27FC236}">
                <a16:creationId xmlns:a16="http://schemas.microsoft.com/office/drawing/2014/main" id="{92D1694C-2843-4463-A45B-E09A2C4A8364}"/>
              </a:ext>
            </a:extLst>
          </p:cNvPr>
          <p:cNvSpPr/>
          <p:nvPr/>
        </p:nvSpPr>
        <p:spPr>
          <a:xfrm>
            <a:off x="326269" y="1199825"/>
            <a:ext cx="1146468" cy="369332"/>
          </a:xfrm>
          <a:prstGeom prst="rect">
            <a:avLst/>
          </a:prstGeom>
        </p:spPr>
        <p:txBody>
          <a:bodyPr wrap="none">
            <a:spAutoFit/>
          </a:bodyPr>
          <a:lstStyle/>
          <a:p>
            <a:r>
              <a:rPr lang="en-CA" b="1" dirty="0">
                <a:solidFill>
                  <a:srgbClr val="FF6C00"/>
                </a:solidFill>
              </a:rPr>
              <a:t> Browse </a:t>
            </a:r>
            <a:endParaRPr lang="en-US" dirty="0"/>
          </a:p>
        </p:txBody>
      </p:sp>
      <p:sp>
        <p:nvSpPr>
          <p:cNvPr id="16" name="Rechthoek 15">
            <a:extLst>
              <a:ext uri="{FF2B5EF4-FFF2-40B4-BE49-F238E27FC236}">
                <a16:creationId xmlns:a16="http://schemas.microsoft.com/office/drawing/2014/main" id="{0FA50106-D0E0-4F0D-83B9-15EF3C190D38}"/>
              </a:ext>
            </a:extLst>
          </p:cNvPr>
          <p:cNvSpPr/>
          <p:nvPr/>
        </p:nvSpPr>
        <p:spPr>
          <a:xfrm>
            <a:off x="4197309" y="3746070"/>
            <a:ext cx="2185214" cy="369332"/>
          </a:xfrm>
          <a:prstGeom prst="rect">
            <a:avLst/>
          </a:prstGeom>
        </p:spPr>
        <p:txBody>
          <a:bodyPr wrap="none">
            <a:spAutoFit/>
          </a:bodyPr>
          <a:lstStyle/>
          <a:p>
            <a:r>
              <a:rPr lang="en-GB" dirty="0">
                <a:solidFill>
                  <a:srgbClr val="FF6C00"/>
                </a:solidFill>
              </a:rPr>
              <a:t>Drug safety module</a:t>
            </a:r>
          </a:p>
        </p:txBody>
      </p:sp>
      <p:sp>
        <p:nvSpPr>
          <p:cNvPr id="17" name="Rechthoek 16">
            <a:extLst>
              <a:ext uri="{FF2B5EF4-FFF2-40B4-BE49-F238E27FC236}">
                <a16:creationId xmlns:a16="http://schemas.microsoft.com/office/drawing/2014/main" id="{0C25DC13-5D66-46EB-83D5-DF8BA1B3C7AB}"/>
              </a:ext>
            </a:extLst>
          </p:cNvPr>
          <p:cNvSpPr/>
          <p:nvPr/>
        </p:nvSpPr>
        <p:spPr>
          <a:xfrm>
            <a:off x="6382522" y="3746070"/>
            <a:ext cx="2185214" cy="646331"/>
          </a:xfrm>
          <a:prstGeom prst="rect">
            <a:avLst/>
          </a:prstGeom>
        </p:spPr>
        <p:txBody>
          <a:bodyPr wrap="square">
            <a:spAutoFit/>
          </a:bodyPr>
          <a:lstStyle/>
          <a:p>
            <a:r>
              <a:rPr lang="en-GB" dirty="0">
                <a:solidFill>
                  <a:srgbClr val="FF6C00"/>
                </a:solidFill>
              </a:rPr>
              <a:t>FDA adverse event data system </a:t>
            </a:r>
          </a:p>
        </p:txBody>
      </p:sp>
      <p:sp>
        <p:nvSpPr>
          <p:cNvPr id="18" name="Rechthoek 17">
            <a:extLst>
              <a:ext uri="{FF2B5EF4-FFF2-40B4-BE49-F238E27FC236}">
                <a16:creationId xmlns:a16="http://schemas.microsoft.com/office/drawing/2014/main" id="{531C885B-9D60-4A36-871B-4BC1CEDED63C}"/>
              </a:ext>
            </a:extLst>
          </p:cNvPr>
          <p:cNvSpPr/>
          <p:nvPr/>
        </p:nvSpPr>
        <p:spPr>
          <a:xfrm>
            <a:off x="6237807" y="1256253"/>
            <a:ext cx="340850" cy="369332"/>
          </a:xfrm>
          <a:prstGeom prst="rect">
            <a:avLst/>
          </a:prstGeom>
          <a:no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hthoek 18">
            <a:extLst>
              <a:ext uri="{FF2B5EF4-FFF2-40B4-BE49-F238E27FC236}">
                <a16:creationId xmlns:a16="http://schemas.microsoft.com/office/drawing/2014/main" id="{4B39CF71-8F8C-4E5D-A2C2-C42CD1F05F9C}"/>
              </a:ext>
            </a:extLst>
          </p:cNvPr>
          <p:cNvSpPr/>
          <p:nvPr/>
        </p:nvSpPr>
        <p:spPr>
          <a:xfrm>
            <a:off x="4842933" y="1642714"/>
            <a:ext cx="2185214" cy="369332"/>
          </a:xfrm>
          <a:prstGeom prst="rect">
            <a:avLst/>
          </a:prstGeom>
        </p:spPr>
        <p:txBody>
          <a:bodyPr wrap="none">
            <a:spAutoFit/>
          </a:bodyPr>
          <a:lstStyle/>
          <a:p>
            <a:r>
              <a:rPr lang="en-GB" dirty="0">
                <a:solidFill>
                  <a:srgbClr val="FF6C00"/>
                </a:solidFill>
              </a:rPr>
              <a:t>Drug safety module</a:t>
            </a:r>
          </a:p>
        </p:txBody>
      </p:sp>
    </p:spTree>
    <p:extLst>
      <p:ext uri="{BB962C8B-B14F-4D97-AF65-F5344CB8AC3E}">
        <p14:creationId xmlns:p14="http://schemas.microsoft.com/office/powerpoint/2010/main" val="24806138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5"/>
          </p:nvPr>
        </p:nvSpPr>
        <p:spPr/>
        <p:txBody>
          <a:bodyPr/>
          <a:lstStyle/>
          <a:p>
            <a:fld id="{5777CD02-CC32-45A6-9F95-5DA883B80983}" type="datetime1">
              <a:rPr lang="de-DE" smtClean="0"/>
              <a:t>03.10.2019</a:t>
            </a:fld>
            <a:endParaRPr lang="de-DE"/>
          </a:p>
        </p:txBody>
      </p:sp>
      <p:sp>
        <p:nvSpPr>
          <p:cNvPr id="3" name="Footer Placeholder 2"/>
          <p:cNvSpPr>
            <a:spLocks noGrp="1"/>
          </p:cNvSpPr>
          <p:nvPr>
            <p:ph type="ftr" sz="quarter" idx="16"/>
          </p:nvPr>
        </p:nvSpPr>
        <p:spPr/>
        <p:txBody>
          <a:bodyPr>
            <a:normAutofit/>
          </a:bodyPr>
          <a:lstStyle/>
          <a:p>
            <a:r>
              <a:rPr lang="en-CA"/>
              <a:t>PharmaPendium - Informing critical drug development decisions</a:t>
            </a:r>
            <a:endParaRPr lang="de-DE"/>
          </a:p>
        </p:txBody>
      </p:sp>
      <p:sp>
        <p:nvSpPr>
          <p:cNvPr id="4" name="Title 3"/>
          <p:cNvSpPr>
            <a:spLocks noGrp="1"/>
          </p:cNvSpPr>
          <p:nvPr>
            <p:ph type="title"/>
          </p:nvPr>
        </p:nvSpPr>
        <p:spPr>
          <a:xfrm>
            <a:off x="576261" y="371680"/>
            <a:ext cx="7991475" cy="462759"/>
          </a:xfrm>
        </p:spPr>
        <p:txBody>
          <a:bodyPr/>
          <a:lstStyle/>
          <a:p>
            <a:r>
              <a:rPr lang="en-CA" dirty="0"/>
              <a:t>Multiple search limits </a:t>
            </a:r>
          </a:p>
        </p:txBody>
      </p:sp>
      <p:sp>
        <p:nvSpPr>
          <p:cNvPr id="15" name="Tijdelijke aanduiding voor tekst 6">
            <a:extLst>
              <a:ext uri="{FF2B5EF4-FFF2-40B4-BE49-F238E27FC236}">
                <a16:creationId xmlns:a16="http://schemas.microsoft.com/office/drawing/2014/main" id="{ABC8436D-CFA5-44C6-8C8D-03274A2281E2}"/>
              </a:ext>
            </a:extLst>
          </p:cNvPr>
          <p:cNvSpPr txBox="1">
            <a:spLocks/>
          </p:cNvSpPr>
          <p:nvPr/>
        </p:nvSpPr>
        <p:spPr>
          <a:xfrm>
            <a:off x="576262" y="1457461"/>
            <a:ext cx="7991475" cy="3264797"/>
          </a:xfrm>
          <a:prstGeom prst="rect">
            <a:avLst/>
          </a:prstGeom>
        </p:spPr>
        <p:txBody>
          <a:bodyPr>
            <a:normAutofit/>
          </a:bodyPr>
          <a:lstStyle>
            <a:lvl1pPr marL="266700" indent="-266700" algn="l" defTabSz="685800" rtl="0" eaLnBrk="1" latinLnBrk="0" hangingPunct="1">
              <a:lnSpc>
                <a:spcPct val="100000"/>
              </a:lnSpc>
              <a:spcBef>
                <a:spcPts val="0"/>
              </a:spcBef>
              <a:buClr>
                <a:srgbClr val="FF6C00"/>
              </a:buClr>
              <a:buFont typeface="Arial" panose="020B0604020202020204" pitchFamily="34" charset="0"/>
              <a:buChar char="•"/>
              <a:tabLst>
                <a:tab pos="266700" algn="l"/>
              </a:tabLst>
              <a:defRPr lang="nl-NL" sz="1800" kern="1200" dirty="0" smtClean="0">
                <a:solidFill>
                  <a:schemeClr val="tx1"/>
                </a:solidFill>
                <a:latin typeface="+mn-lt"/>
                <a:ea typeface="+mn-ea"/>
                <a:cs typeface="+mn-cs"/>
              </a:defRPr>
            </a:lvl1pPr>
            <a:lvl2pPr marL="514350" indent="-171450" algn="l" defTabSz="685800" rtl="0" eaLnBrk="1" latinLnBrk="0" hangingPunct="1">
              <a:lnSpc>
                <a:spcPct val="100000"/>
              </a:lnSpc>
              <a:spcBef>
                <a:spcPts val="375"/>
              </a:spcBef>
              <a:buClr>
                <a:srgbClr val="FF6C00"/>
              </a:buClr>
              <a:buFont typeface="Arial" panose="020B0604020202020204" pitchFamily="34" charset="0"/>
              <a:buChar char="−"/>
              <a:defRPr lang="nl-NL" sz="1600" kern="1200" dirty="0" smtClean="0">
                <a:solidFill>
                  <a:schemeClr val="tx1"/>
                </a:solidFill>
                <a:latin typeface="+mn-lt"/>
                <a:ea typeface="+mn-ea"/>
                <a:cs typeface="+mn-cs"/>
              </a:defRPr>
            </a:lvl2pPr>
            <a:lvl3pPr marL="857250" indent="-171450" algn="l" defTabSz="685800" rtl="0" eaLnBrk="1" latinLnBrk="0" hangingPunct="1">
              <a:lnSpc>
                <a:spcPct val="100000"/>
              </a:lnSpc>
              <a:spcBef>
                <a:spcPts val="375"/>
              </a:spcBef>
              <a:buClr>
                <a:srgbClr val="FF6C00"/>
              </a:buClr>
              <a:buFont typeface="Courier New" panose="02070309020205020404" pitchFamily="49" charset="0"/>
              <a:buChar char="o"/>
              <a:defRPr lang="nl-NL" sz="1600" kern="1200" dirty="0" smtClean="0">
                <a:solidFill>
                  <a:schemeClr val="tx1"/>
                </a:solidFill>
                <a:latin typeface="+mn-lt"/>
                <a:ea typeface="+mn-ea"/>
                <a:cs typeface="+mn-cs"/>
              </a:defRPr>
            </a:lvl3pPr>
            <a:lvl4pPr marL="1200150" indent="-171450" algn="l" defTabSz="685800" rtl="0" eaLnBrk="1" latinLnBrk="0" hangingPunct="1">
              <a:lnSpc>
                <a:spcPct val="100000"/>
              </a:lnSpc>
              <a:spcBef>
                <a:spcPts val="375"/>
              </a:spcBef>
              <a:buClr>
                <a:srgbClr val="FF6C00"/>
              </a:buClr>
              <a:buFont typeface="Courier New" panose="02070309020205020404" pitchFamily="49" charset="0"/>
              <a:buChar char="o"/>
              <a:defRPr lang="nl-NL" sz="1600" kern="1200" dirty="0" smtClean="0">
                <a:solidFill>
                  <a:schemeClr val="tx1"/>
                </a:solidFill>
                <a:latin typeface="+mn-lt"/>
                <a:ea typeface="+mn-ea"/>
                <a:cs typeface="+mn-cs"/>
              </a:defRPr>
            </a:lvl4pPr>
            <a:lvl5pPr marL="1543050" indent="-171450" algn="l" defTabSz="685800" rtl="0" eaLnBrk="1" latinLnBrk="0" hangingPunct="1">
              <a:lnSpc>
                <a:spcPct val="100000"/>
              </a:lnSpc>
              <a:spcBef>
                <a:spcPts val="375"/>
              </a:spcBef>
              <a:buClr>
                <a:srgbClr val="FF6C00"/>
              </a:buClr>
              <a:buFont typeface="Courier New" panose="02070309020205020404" pitchFamily="49" charset="0"/>
              <a:buChar char="o"/>
              <a:defRPr lang="de-DE" sz="1600" kern="1200" dirty="0">
                <a:solidFill>
                  <a:schemeClr val="tx1"/>
                </a:solidFill>
                <a:latin typeface="+mn-lt"/>
                <a:ea typeface="+mn-ea"/>
                <a:cs typeface="+mn-cs"/>
              </a:defRPr>
            </a:lvl5pPr>
            <a:lvl6pPr marL="1714500" indent="0" algn="l"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342900" indent="-342900">
              <a:buFont typeface="+mj-lt"/>
              <a:buAutoNum type="arabicPeriod"/>
            </a:pPr>
            <a:endParaRPr lang="en-US" dirty="0"/>
          </a:p>
          <a:p>
            <a:pPr marL="342900" indent="-342900">
              <a:buFont typeface="+mj-lt"/>
              <a:buAutoNum type="arabicPeriod"/>
            </a:pPr>
            <a:endParaRPr lang="en-US" i="1" dirty="0"/>
          </a:p>
          <a:p>
            <a:pPr marL="342900" indent="-342900">
              <a:buFont typeface="+mj-lt"/>
              <a:buAutoNum type="arabicPeriod"/>
            </a:pPr>
            <a:endParaRPr lang="en-US" dirty="0"/>
          </a:p>
        </p:txBody>
      </p:sp>
      <p:pic>
        <p:nvPicPr>
          <p:cNvPr id="5" name="Afbeelding 4">
            <a:extLst>
              <a:ext uri="{FF2B5EF4-FFF2-40B4-BE49-F238E27FC236}">
                <a16:creationId xmlns:a16="http://schemas.microsoft.com/office/drawing/2014/main" id="{37905C97-3608-4838-AADB-F773DDFB1E5D}"/>
              </a:ext>
            </a:extLst>
          </p:cNvPr>
          <p:cNvPicPr>
            <a:picLocks noChangeAspect="1"/>
          </p:cNvPicPr>
          <p:nvPr/>
        </p:nvPicPr>
        <p:blipFill>
          <a:blip r:embed="rId3"/>
          <a:stretch>
            <a:fillRect/>
          </a:stretch>
        </p:blipFill>
        <p:spPr>
          <a:xfrm>
            <a:off x="1318257" y="919693"/>
            <a:ext cx="6214112" cy="3448694"/>
          </a:xfrm>
          <a:prstGeom prst="rect">
            <a:avLst/>
          </a:prstGeom>
        </p:spPr>
      </p:pic>
    </p:spTree>
    <p:extLst>
      <p:ext uri="{BB962C8B-B14F-4D97-AF65-F5344CB8AC3E}">
        <p14:creationId xmlns:p14="http://schemas.microsoft.com/office/powerpoint/2010/main" val="2582987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5"/>
          </p:nvPr>
        </p:nvSpPr>
        <p:spPr/>
        <p:txBody>
          <a:bodyPr/>
          <a:lstStyle/>
          <a:p>
            <a:fld id="{5777CD02-CC32-45A6-9F95-5DA883B80983}" type="datetime1">
              <a:rPr lang="de-DE" smtClean="0"/>
              <a:t>03.10.2019</a:t>
            </a:fld>
            <a:endParaRPr lang="de-DE"/>
          </a:p>
        </p:txBody>
      </p:sp>
      <p:sp>
        <p:nvSpPr>
          <p:cNvPr id="3" name="Footer Placeholder 2"/>
          <p:cNvSpPr>
            <a:spLocks noGrp="1"/>
          </p:cNvSpPr>
          <p:nvPr>
            <p:ph type="ftr" sz="quarter" idx="16"/>
          </p:nvPr>
        </p:nvSpPr>
        <p:spPr/>
        <p:txBody>
          <a:bodyPr>
            <a:normAutofit/>
          </a:bodyPr>
          <a:lstStyle/>
          <a:p>
            <a:r>
              <a:rPr lang="en-CA"/>
              <a:t>PharmaPendium - Informing critical drug development decisions</a:t>
            </a:r>
            <a:endParaRPr lang="de-DE"/>
          </a:p>
        </p:txBody>
      </p:sp>
      <p:sp>
        <p:nvSpPr>
          <p:cNvPr id="4" name="Title 3"/>
          <p:cNvSpPr>
            <a:spLocks noGrp="1"/>
          </p:cNvSpPr>
          <p:nvPr>
            <p:ph type="title"/>
          </p:nvPr>
        </p:nvSpPr>
        <p:spPr>
          <a:xfrm>
            <a:off x="576261" y="371680"/>
            <a:ext cx="7991475" cy="462759"/>
          </a:xfrm>
        </p:spPr>
        <p:txBody>
          <a:bodyPr/>
          <a:lstStyle/>
          <a:p>
            <a:r>
              <a:rPr lang="en-CA" dirty="0">
                <a:latin typeface="+mn-lt"/>
              </a:rPr>
              <a:t>We extract drug safety data from:</a:t>
            </a:r>
          </a:p>
        </p:txBody>
      </p:sp>
      <p:sp>
        <p:nvSpPr>
          <p:cNvPr id="15" name="Tijdelijke aanduiding voor tekst 6">
            <a:extLst>
              <a:ext uri="{FF2B5EF4-FFF2-40B4-BE49-F238E27FC236}">
                <a16:creationId xmlns:a16="http://schemas.microsoft.com/office/drawing/2014/main" id="{ABC8436D-CFA5-44C6-8C8D-03274A2281E2}"/>
              </a:ext>
            </a:extLst>
          </p:cNvPr>
          <p:cNvSpPr txBox="1">
            <a:spLocks/>
          </p:cNvSpPr>
          <p:nvPr/>
        </p:nvSpPr>
        <p:spPr>
          <a:xfrm>
            <a:off x="576262" y="1457461"/>
            <a:ext cx="7991475" cy="3264797"/>
          </a:xfrm>
          <a:prstGeom prst="rect">
            <a:avLst/>
          </a:prstGeom>
        </p:spPr>
        <p:txBody>
          <a:bodyPr>
            <a:normAutofit/>
          </a:bodyPr>
          <a:lstStyle>
            <a:lvl1pPr marL="266700" indent="-266700" algn="l" defTabSz="685800" rtl="0" eaLnBrk="1" latinLnBrk="0" hangingPunct="1">
              <a:lnSpc>
                <a:spcPct val="100000"/>
              </a:lnSpc>
              <a:spcBef>
                <a:spcPts val="0"/>
              </a:spcBef>
              <a:buClr>
                <a:srgbClr val="FF6C00"/>
              </a:buClr>
              <a:buFont typeface="Arial" panose="020B0604020202020204" pitchFamily="34" charset="0"/>
              <a:buChar char="•"/>
              <a:tabLst>
                <a:tab pos="266700" algn="l"/>
              </a:tabLst>
              <a:defRPr lang="nl-NL" sz="1800" kern="1200" dirty="0" smtClean="0">
                <a:solidFill>
                  <a:schemeClr val="tx1"/>
                </a:solidFill>
                <a:latin typeface="+mn-lt"/>
                <a:ea typeface="+mn-ea"/>
                <a:cs typeface="+mn-cs"/>
              </a:defRPr>
            </a:lvl1pPr>
            <a:lvl2pPr marL="514350" indent="-171450" algn="l" defTabSz="685800" rtl="0" eaLnBrk="1" latinLnBrk="0" hangingPunct="1">
              <a:lnSpc>
                <a:spcPct val="100000"/>
              </a:lnSpc>
              <a:spcBef>
                <a:spcPts val="375"/>
              </a:spcBef>
              <a:buClr>
                <a:srgbClr val="FF6C00"/>
              </a:buClr>
              <a:buFont typeface="Arial" panose="020B0604020202020204" pitchFamily="34" charset="0"/>
              <a:buChar char="−"/>
              <a:defRPr lang="nl-NL" sz="1600" kern="1200" dirty="0" smtClean="0">
                <a:solidFill>
                  <a:schemeClr val="tx1"/>
                </a:solidFill>
                <a:latin typeface="+mn-lt"/>
                <a:ea typeface="+mn-ea"/>
                <a:cs typeface="+mn-cs"/>
              </a:defRPr>
            </a:lvl2pPr>
            <a:lvl3pPr marL="857250" indent="-171450" algn="l" defTabSz="685800" rtl="0" eaLnBrk="1" latinLnBrk="0" hangingPunct="1">
              <a:lnSpc>
                <a:spcPct val="100000"/>
              </a:lnSpc>
              <a:spcBef>
                <a:spcPts val="375"/>
              </a:spcBef>
              <a:buClr>
                <a:srgbClr val="FF6C00"/>
              </a:buClr>
              <a:buFont typeface="Courier New" panose="02070309020205020404" pitchFamily="49" charset="0"/>
              <a:buChar char="o"/>
              <a:defRPr lang="nl-NL" sz="1600" kern="1200" dirty="0" smtClean="0">
                <a:solidFill>
                  <a:schemeClr val="tx1"/>
                </a:solidFill>
                <a:latin typeface="+mn-lt"/>
                <a:ea typeface="+mn-ea"/>
                <a:cs typeface="+mn-cs"/>
              </a:defRPr>
            </a:lvl3pPr>
            <a:lvl4pPr marL="1200150" indent="-171450" algn="l" defTabSz="685800" rtl="0" eaLnBrk="1" latinLnBrk="0" hangingPunct="1">
              <a:lnSpc>
                <a:spcPct val="100000"/>
              </a:lnSpc>
              <a:spcBef>
                <a:spcPts val="375"/>
              </a:spcBef>
              <a:buClr>
                <a:srgbClr val="FF6C00"/>
              </a:buClr>
              <a:buFont typeface="Courier New" panose="02070309020205020404" pitchFamily="49" charset="0"/>
              <a:buChar char="o"/>
              <a:defRPr lang="nl-NL" sz="1600" kern="1200" dirty="0" smtClean="0">
                <a:solidFill>
                  <a:schemeClr val="tx1"/>
                </a:solidFill>
                <a:latin typeface="+mn-lt"/>
                <a:ea typeface="+mn-ea"/>
                <a:cs typeface="+mn-cs"/>
              </a:defRPr>
            </a:lvl4pPr>
            <a:lvl5pPr marL="1543050" indent="-171450" algn="l" defTabSz="685800" rtl="0" eaLnBrk="1" latinLnBrk="0" hangingPunct="1">
              <a:lnSpc>
                <a:spcPct val="100000"/>
              </a:lnSpc>
              <a:spcBef>
                <a:spcPts val="375"/>
              </a:spcBef>
              <a:buClr>
                <a:srgbClr val="FF6C00"/>
              </a:buClr>
              <a:buFont typeface="Courier New" panose="02070309020205020404" pitchFamily="49" charset="0"/>
              <a:buChar char="o"/>
              <a:defRPr lang="de-DE" sz="1600" kern="1200" dirty="0">
                <a:solidFill>
                  <a:schemeClr val="tx1"/>
                </a:solidFill>
                <a:latin typeface="+mn-lt"/>
                <a:ea typeface="+mn-ea"/>
                <a:cs typeface="+mn-cs"/>
              </a:defRPr>
            </a:lvl5pPr>
            <a:lvl6pPr marL="1714500" indent="0" algn="l"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342900" indent="-342900">
              <a:buFont typeface="+mj-lt"/>
              <a:buAutoNum type="arabicPeriod"/>
            </a:pPr>
            <a:endParaRPr lang="en-US" dirty="0"/>
          </a:p>
          <a:p>
            <a:pPr marL="342900" indent="-342900">
              <a:buFont typeface="+mj-lt"/>
              <a:buAutoNum type="arabicPeriod"/>
            </a:pPr>
            <a:endParaRPr lang="en-US" i="1" dirty="0"/>
          </a:p>
          <a:p>
            <a:pPr marL="342900" indent="-342900">
              <a:buFont typeface="+mj-lt"/>
              <a:buAutoNum type="arabicPeriod"/>
            </a:pPr>
            <a:endParaRPr lang="en-US" dirty="0"/>
          </a:p>
        </p:txBody>
      </p:sp>
      <p:pic>
        <p:nvPicPr>
          <p:cNvPr id="5" name="Afbeelding 4">
            <a:extLst>
              <a:ext uri="{FF2B5EF4-FFF2-40B4-BE49-F238E27FC236}">
                <a16:creationId xmlns:a16="http://schemas.microsoft.com/office/drawing/2014/main" id="{6705B67B-D666-4EDD-960E-093845C4EFAE}"/>
              </a:ext>
            </a:extLst>
          </p:cNvPr>
          <p:cNvPicPr>
            <a:picLocks noChangeAspect="1"/>
          </p:cNvPicPr>
          <p:nvPr/>
        </p:nvPicPr>
        <p:blipFill rotWithShape="1">
          <a:blip r:embed="rId3"/>
          <a:srcRect r="17687" b="11280"/>
          <a:stretch/>
        </p:blipFill>
        <p:spPr>
          <a:xfrm>
            <a:off x="3168828" y="971810"/>
            <a:ext cx="2690105" cy="2680696"/>
          </a:xfrm>
          <a:prstGeom prst="rect">
            <a:avLst/>
          </a:prstGeom>
        </p:spPr>
      </p:pic>
      <p:cxnSp>
        <p:nvCxnSpPr>
          <p:cNvPr id="8" name="Rechte verbindingslijn met pijl 7">
            <a:extLst>
              <a:ext uri="{FF2B5EF4-FFF2-40B4-BE49-F238E27FC236}">
                <a16:creationId xmlns:a16="http://schemas.microsoft.com/office/drawing/2014/main" id="{419B19D0-7669-47BF-9EDA-97632E0C39E7}"/>
              </a:ext>
            </a:extLst>
          </p:cNvPr>
          <p:cNvCxnSpPr>
            <a:cxnSpLocks/>
          </p:cNvCxnSpPr>
          <p:nvPr/>
        </p:nvCxnSpPr>
        <p:spPr>
          <a:xfrm flipH="1">
            <a:off x="2584243" y="2150125"/>
            <a:ext cx="699911" cy="0"/>
          </a:xfrm>
          <a:prstGeom prst="straightConnector1">
            <a:avLst/>
          </a:prstGeom>
          <a:ln w="38100">
            <a:solidFill>
              <a:srgbClr val="FF6C00"/>
            </a:solidFill>
            <a:tailEnd type="triangle"/>
          </a:ln>
        </p:spPr>
        <p:style>
          <a:lnRef idx="1">
            <a:schemeClr val="accent1"/>
          </a:lnRef>
          <a:fillRef idx="0">
            <a:schemeClr val="accent1"/>
          </a:fillRef>
          <a:effectRef idx="0">
            <a:schemeClr val="accent1"/>
          </a:effectRef>
          <a:fontRef idx="minor">
            <a:schemeClr val="tx1"/>
          </a:fontRef>
        </p:style>
      </p:cxnSp>
      <p:sp>
        <p:nvSpPr>
          <p:cNvPr id="9" name="Rechthoek 8">
            <a:extLst>
              <a:ext uri="{FF2B5EF4-FFF2-40B4-BE49-F238E27FC236}">
                <a16:creationId xmlns:a16="http://schemas.microsoft.com/office/drawing/2014/main" id="{DEE19015-7DA9-46AB-92AB-FD91F7F8600F}"/>
              </a:ext>
            </a:extLst>
          </p:cNvPr>
          <p:cNvSpPr/>
          <p:nvPr/>
        </p:nvSpPr>
        <p:spPr>
          <a:xfrm>
            <a:off x="169705" y="1965459"/>
            <a:ext cx="2326278" cy="369332"/>
          </a:xfrm>
          <a:prstGeom prst="rect">
            <a:avLst/>
          </a:prstGeom>
        </p:spPr>
        <p:txBody>
          <a:bodyPr wrap="square">
            <a:spAutoFit/>
          </a:bodyPr>
          <a:lstStyle/>
          <a:p>
            <a:r>
              <a:rPr lang="en-US" dirty="0"/>
              <a:t>Dating back to 1938*</a:t>
            </a:r>
          </a:p>
        </p:txBody>
      </p:sp>
      <p:sp>
        <p:nvSpPr>
          <p:cNvPr id="10" name="Rechthoek 9">
            <a:extLst>
              <a:ext uri="{FF2B5EF4-FFF2-40B4-BE49-F238E27FC236}">
                <a16:creationId xmlns:a16="http://schemas.microsoft.com/office/drawing/2014/main" id="{2AE9FBCF-C768-408B-A056-9DAE3206B600}"/>
              </a:ext>
            </a:extLst>
          </p:cNvPr>
          <p:cNvSpPr/>
          <p:nvPr/>
        </p:nvSpPr>
        <p:spPr>
          <a:xfrm>
            <a:off x="4170428" y="4650497"/>
            <a:ext cx="4905375" cy="276999"/>
          </a:xfrm>
          <a:prstGeom prst="rect">
            <a:avLst/>
          </a:prstGeom>
        </p:spPr>
        <p:txBody>
          <a:bodyPr wrap="square">
            <a:spAutoFit/>
          </a:bodyPr>
          <a:lstStyle/>
          <a:p>
            <a:r>
              <a:rPr lang="en-US" sz="1200" dirty="0"/>
              <a:t>*Requires FDA classic collection. Regular FDA coverage start 1992</a:t>
            </a:r>
          </a:p>
        </p:txBody>
      </p:sp>
      <p:cxnSp>
        <p:nvCxnSpPr>
          <p:cNvPr id="12" name="Rechte verbindingslijn met pijl 11">
            <a:extLst>
              <a:ext uri="{FF2B5EF4-FFF2-40B4-BE49-F238E27FC236}">
                <a16:creationId xmlns:a16="http://schemas.microsoft.com/office/drawing/2014/main" id="{268687B1-B0B8-45D2-90F2-6E556667BF4B}"/>
              </a:ext>
            </a:extLst>
          </p:cNvPr>
          <p:cNvCxnSpPr>
            <a:cxnSpLocks/>
          </p:cNvCxnSpPr>
          <p:nvPr/>
        </p:nvCxnSpPr>
        <p:spPr>
          <a:xfrm flipH="1">
            <a:off x="2584243" y="2402658"/>
            <a:ext cx="699911" cy="0"/>
          </a:xfrm>
          <a:prstGeom prst="straightConnector1">
            <a:avLst/>
          </a:prstGeom>
          <a:ln w="38100">
            <a:solidFill>
              <a:srgbClr val="FF6C00"/>
            </a:solidFill>
            <a:tailEnd type="triangle"/>
          </a:ln>
        </p:spPr>
        <p:style>
          <a:lnRef idx="1">
            <a:schemeClr val="accent1"/>
          </a:lnRef>
          <a:fillRef idx="0">
            <a:schemeClr val="accent1"/>
          </a:fillRef>
          <a:effectRef idx="0">
            <a:schemeClr val="accent1"/>
          </a:effectRef>
          <a:fontRef idx="minor">
            <a:schemeClr val="tx1"/>
          </a:fontRef>
        </p:style>
      </p:cxnSp>
      <p:sp>
        <p:nvSpPr>
          <p:cNvPr id="13" name="Rechthoek 12">
            <a:extLst>
              <a:ext uri="{FF2B5EF4-FFF2-40B4-BE49-F238E27FC236}">
                <a16:creationId xmlns:a16="http://schemas.microsoft.com/office/drawing/2014/main" id="{6C6B013F-A386-49BE-874F-BC1F765FABF7}"/>
              </a:ext>
            </a:extLst>
          </p:cNvPr>
          <p:cNvSpPr/>
          <p:nvPr/>
        </p:nvSpPr>
        <p:spPr>
          <a:xfrm>
            <a:off x="169705" y="2217992"/>
            <a:ext cx="2236510" cy="369332"/>
          </a:xfrm>
          <a:prstGeom prst="rect">
            <a:avLst/>
          </a:prstGeom>
        </p:spPr>
        <p:txBody>
          <a:bodyPr wrap="square">
            <a:spAutoFit/>
          </a:bodyPr>
          <a:lstStyle/>
          <a:p>
            <a:r>
              <a:rPr lang="en-US" dirty="0"/>
              <a:t>Dating back to 1995</a:t>
            </a:r>
          </a:p>
        </p:txBody>
      </p:sp>
      <p:cxnSp>
        <p:nvCxnSpPr>
          <p:cNvPr id="14" name="Rechte verbindingslijn met pijl 13">
            <a:extLst>
              <a:ext uri="{FF2B5EF4-FFF2-40B4-BE49-F238E27FC236}">
                <a16:creationId xmlns:a16="http://schemas.microsoft.com/office/drawing/2014/main" id="{52B43029-1568-45F9-ACE4-B8686ED64694}"/>
              </a:ext>
            </a:extLst>
          </p:cNvPr>
          <p:cNvCxnSpPr>
            <a:cxnSpLocks/>
          </p:cNvCxnSpPr>
          <p:nvPr/>
        </p:nvCxnSpPr>
        <p:spPr>
          <a:xfrm>
            <a:off x="4170428" y="2716687"/>
            <a:ext cx="1056328" cy="0"/>
          </a:xfrm>
          <a:prstGeom prst="straightConnector1">
            <a:avLst/>
          </a:prstGeom>
          <a:ln w="38100">
            <a:solidFill>
              <a:srgbClr val="FF6C00"/>
            </a:solidFill>
            <a:tailEnd type="triangle"/>
          </a:ln>
        </p:spPr>
        <p:style>
          <a:lnRef idx="1">
            <a:schemeClr val="accent1"/>
          </a:lnRef>
          <a:fillRef idx="0">
            <a:schemeClr val="accent1"/>
          </a:fillRef>
          <a:effectRef idx="0">
            <a:schemeClr val="accent1"/>
          </a:effectRef>
          <a:fontRef idx="minor">
            <a:schemeClr val="tx1"/>
          </a:fontRef>
        </p:style>
      </p:cxnSp>
      <p:sp>
        <p:nvSpPr>
          <p:cNvPr id="17" name="Rechthoek 16">
            <a:extLst>
              <a:ext uri="{FF2B5EF4-FFF2-40B4-BE49-F238E27FC236}">
                <a16:creationId xmlns:a16="http://schemas.microsoft.com/office/drawing/2014/main" id="{1801C1CD-EDF4-4B8F-9815-1D0437A347B2}"/>
              </a:ext>
            </a:extLst>
          </p:cNvPr>
          <p:cNvSpPr/>
          <p:nvPr/>
        </p:nvSpPr>
        <p:spPr>
          <a:xfrm>
            <a:off x="5266225" y="2532021"/>
            <a:ext cx="2544286" cy="369332"/>
          </a:xfrm>
          <a:prstGeom prst="rect">
            <a:avLst/>
          </a:prstGeom>
        </p:spPr>
        <p:txBody>
          <a:bodyPr wrap="square">
            <a:spAutoFit/>
          </a:bodyPr>
          <a:lstStyle/>
          <a:p>
            <a:r>
              <a:rPr lang="en-US" dirty="0">
                <a:ea typeface="Calibri" panose="020F0502020204030204" pitchFamily="34" charset="0"/>
                <a:cs typeface="Times New Roman" panose="02020603050405020304" pitchFamily="18" charset="0"/>
              </a:rPr>
              <a:t>16</a:t>
            </a:r>
            <a:r>
              <a:rPr lang="en-US" baseline="30000" dirty="0">
                <a:ea typeface="Calibri" panose="020F0502020204030204" pitchFamily="34" charset="0"/>
                <a:cs typeface="Times New Roman" panose="02020603050405020304" pitchFamily="18" charset="0"/>
              </a:rPr>
              <a:t>th</a:t>
            </a:r>
            <a:r>
              <a:rPr lang="en-US" dirty="0">
                <a:ea typeface="Calibri" panose="020F0502020204030204" pitchFamily="34" charset="0"/>
                <a:cs typeface="Times New Roman" panose="02020603050405020304" pitchFamily="18" charset="0"/>
              </a:rPr>
              <a:t> edition (Q4, 2019) </a:t>
            </a:r>
            <a:endParaRPr lang="en-US" dirty="0"/>
          </a:p>
        </p:txBody>
      </p:sp>
      <p:sp>
        <p:nvSpPr>
          <p:cNvPr id="18" name="Rechthoek 17">
            <a:extLst>
              <a:ext uri="{FF2B5EF4-FFF2-40B4-BE49-F238E27FC236}">
                <a16:creationId xmlns:a16="http://schemas.microsoft.com/office/drawing/2014/main" id="{5E101D16-C716-4271-AB0A-FD8D4FCD33C9}"/>
              </a:ext>
            </a:extLst>
          </p:cNvPr>
          <p:cNvSpPr/>
          <p:nvPr/>
        </p:nvSpPr>
        <p:spPr>
          <a:xfrm>
            <a:off x="502926" y="3006177"/>
            <a:ext cx="2186722" cy="646331"/>
          </a:xfrm>
          <a:prstGeom prst="rect">
            <a:avLst/>
          </a:prstGeom>
        </p:spPr>
        <p:txBody>
          <a:bodyPr wrap="square">
            <a:spAutoFit/>
          </a:bodyPr>
          <a:lstStyle/>
          <a:p>
            <a:r>
              <a:rPr lang="en-US" dirty="0">
                <a:ea typeface="Calibri" panose="020F0502020204030204" pitchFamily="34" charset="0"/>
                <a:cs typeface="Times New Roman" panose="02020603050405020304" pitchFamily="18" charset="0"/>
              </a:rPr>
              <a:t>Selected literature sources</a:t>
            </a:r>
            <a:endParaRPr lang="en-US" dirty="0"/>
          </a:p>
        </p:txBody>
      </p:sp>
      <p:cxnSp>
        <p:nvCxnSpPr>
          <p:cNvPr id="19" name="Rechte verbindingslijn met pijl 18">
            <a:extLst>
              <a:ext uri="{FF2B5EF4-FFF2-40B4-BE49-F238E27FC236}">
                <a16:creationId xmlns:a16="http://schemas.microsoft.com/office/drawing/2014/main" id="{EE10AEA7-8F2D-477A-975E-59CF198649BF}"/>
              </a:ext>
            </a:extLst>
          </p:cNvPr>
          <p:cNvCxnSpPr>
            <a:cxnSpLocks/>
          </p:cNvCxnSpPr>
          <p:nvPr/>
        </p:nvCxnSpPr>
        <p:spPr>
          <a:xfrm flipH="1">
            <a:off x="2633672" y="3209130"/>
            <a:ext cx="699911" cy="0"/>
          </a:xfrm>
          <a:prstGeom prst="straightConnector1">
            <a:avLst/>
          </a:prstGeom>
          <a:ln w="38100">
            <a:solidFill>
              <a:srgbClr val="FF6C00"/>
            </a:solidFill>
            <a:tailEnd type="triangle"/>
          </a:ln>
        </p:spPr>
        <p:style>
          <a:lnRef idx="1">
            <a:schemeClr val="accent1"/>
          </a:lnRef>
          <a:fillRef idx="0">
            <a:schemeClr val="accent1"/>
          </a:fillRef>
          <a:effectRef idx="0">
            <a:schemeClr val="accent1"/>
          </a:effectRef>
          <a:fontRef idx="minor">
            <a:schemeClr val="tx1"/>
          </a:fontRef>
        </p:style>
      </p:cxnSp>
      <p:sp>
        <p:nvSpPr>
          <p:cNvPr id="20" name="Tekstvak 19">
            <a:extLst>
              <a:ext uri="{FF2B5EF4-FFF2-40B4-BE49-F238E27FC236}">
                <a16:creationId xmlns:a16="http://schemas.microsoft.com/office/drawing/2014/main" id="{5EFF8AA1-CA46-4467-AFE4-221D4A30C554}"/>
              </a:ext>
            </a:extLst>
          </p:cNvPr>
          <p:cNvSpPr txBox="1"/>
          <p:nvPr/>
        </p:nvSpPr>
        <p:spPr>
          <a:xfrm>
            <a:off x="1683874" y="3766565"/>
            <a:ext cx="7477066" cy="646331"/>
          </a:xfrm>
          <a:prstGeom prst="rect">
            <a:avLst/>
          </a:prstGeom>
          <a:noFill/>
        </p:spPr>
        <p:txBody>
          <a:bodyPr wrap="square" rtlCol="0">
            <a:spAutoFit/>
          </a:bodyPr>
          <a:lstStyle/>
          <a:p>
            <a:pPr marL="285750" indent="-285750">
              <a:buFont typeface="Arial" panose="020B0604020202020204" pitchFamily="34" charset="0"/>
              <a:buChar char="•"/>
            </a:pPr>
            <a:r>
              <a:rPr lang="nl-NL" dirty="0">
                <a:solidFill>
                  <a:srgbClr val="FF6C00"/>
                </a:solidFill>
              </a:rPr>
              <a:t>New </a:t>
            </a:r>
            <a:r>
              <a:rPr lang="nl-NL" dirty="0" err="1">
                <a:solidFill>
                  <a:srgbClr val="FF6C00"/>
                </a:solidFill>
              </a:rPr>
              <a:t>extracted</a:t>
            </a:r>
            <a:r>
              <a:rPr lang="nl-NL" dirty="0">
                <a:solidFill>
                  <a:srgbClr val="FF6C00"/>
                </a:solidFill>
              </a:rPr>
              <a:t> data is </a:t>
            </a:r>
            <a:r>
              <a:rPr lang="nl-NL" dirty="0" err="1">
                <a:solidFill>
                  <a:srgbClr val="FF6C00"/>
                </a:solidFill>
              </a:rPr>
              <a:t>added</a:t>
            </a:r>
            <a:r>
              <a:rPr lang="nl-NL" dirty="0">
                <a:solidFill>
                  <a:srgbClr val="FF6C00"/>
                </a:solidFill>
              </a:rPr>
              <a:t> to PharmaPendium </a:t>
            </a:r>
            <a:r>
              <a:rPr lang="nl-NL" dirty="0" err="1">
                <a:solidFill>
                  <a:srgbClr val="FF6C00"/>
                </a:solidFill>
              </a:rPr>
              <a:t>monthly</a:t>
            </a:r>
            <a:r>
              <a:rPr lang="nl-NL" dirty="0">
                <a:solidFill>
                  <a:srgbClr val="FF6C00"/>
                </a:solidFill>
              </a:rPr>
              <a:t> </a:t>
            </a:r>
          </a:p>
          <a:p>
            <a:pPr marL="285750" indent="-285750">
              <a:buFont typeface="Arial" panose="020B0604020202020204" pitchFamily="34" charset="0"/>
              <a:buChar char="•"/>
            </a:pPr>
            <a:r>
              <a:rPr lang="nl-NL" dirty="0">
                <a:solidFill>
                  <a:srgbClr val="FF6C00"/>
                </a:solidFill>
              </a:rPr>
              <a:t>Content updates </a:t>
            </a:r>
            <a:r>
              <a:rPr lang="nl-NL" dirty="0" err="1">
                <a:solidFill>
                  <a:srgbClr val="FF6C00"/>
                </a:solidFill>
              </a:rPr>
              <a:t>can</a:t>
            </a:r>
            <a:r>
              <a:rPr lang="nl-NL" dirty="0">
                <a:solidFill>
                  <a:srgbClr val="FF6C00"/>
                </a:solidFill>
              </a:rPr>
              <a:t> </a:t>
            </a:r>
            <a:r>
              <a:rPr lang="nl-NL" dirty="0" err="1">
                <a:solidFill>
                  <a:srgbClr val="FF6C00"/>
                </a:solidFill>
              </a:rPr>
              <a:t>be</a:t>
            </a:r>
            <a:r>
              <a:rPr lang="nl-NL" dirty="0">
                <a:solidFill>
                  <a:srgbClr val="FF6C00"/>
                </a:solidFill>
              </a:rPr>
              <a:t> found </a:t>
            </a:r>
            <a:r>
              <a:rPr lang="nl-NL" dirty="0">
                <a:hlinkClick r:id="rId4"/>
              </a:rPr>
              <a:t>here </a:t>
            </a:r>
            <a:endParaRPr lang="en-US" dirty="0"/>
          </a:p>
        </p:txBody>
      </p:sp>
    </p:spTree>
    <p:extLst>
      <p:ext uri="{BB962C8B-B14F-4D97-AF65-F5344CB8AC3E}">
        <p14:creationId xmlns:p14="http://schemas.microsoft.com/office/powerpoint/2010/main" val="96258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5"/>
          </p:nvPr>
        </p:nvSpPr>
        <p:spPr/>
        <p:txBody>
          <a:bodyPr/>
          <a:lstStyle/>
          <a:p>
            <a:fld id="{5777CD02-CC32-45A6-9F95-5DA883B80983}" type="datetime1">
              <a:rPr lang="de-DE" smtClean="0"/>
              <a:t>03.10.2019</a:t>
            </a:fld>
            <a:endParaRPr lang="de-DE"/>
          </a:p>
        </p:txBody>
      </p:sp>
      <p:sp>
        <p:nvSpPr>
          <p:cNvPr id="3" name="Footer Placeholder 2"/>
          <p:cNvSpPr>
            <a:spLocks noGrp="1"/>
          </p:cNvSpPr>
          <p:nvPr>
            <p:ph type="ftr" sz="quarter" idx="16"/>
          </p:nvPr>
        </p:nvSpPr>
        <p:spPr/>
        <p:txBody>
          <a:bodyPr>
            <a:normAutofit/>
          </a:bodyPr>
          <a:lstStyle/>
          <a:p>
            <a:r>
              <a:rPr lang="en-CA"/>
              <a:t>PharmaPendium - Informing critical drug development decisions</a:t>
            </a:r>
            <a:endParaRPr lang="de-DE"/>
          </a:p>
        </p:txBody>
      </p:sp>
      <p:sp>
        <p:nvSpPr>
          <p:cNvPr id="4" name="Title 3"/>
          <p:cNvSpPr>
            <a:spLocks noGrp="1"/>
          </p:cNvSpPr>
          <p:nvPr>
            <p:ph type="title"/>
          </p:nvPr>
        </p:nvSpPr>
        <p:spPr>
          <a:xfrm>
            <a:off x="576261" y="371680"/>
            <a:ext cx="7991475" cy="462759"/>
          </a:xfrm>
        </p:spPr>
        <p:txBody>
          <a:bodyPr/>
          <a:lstStyle/>
          <a:p>
            <a:r>
              <a:rPr lang="en-CA" dirty="0">
                <a:latin typeface="+mn-lt"/>
              </a:rPr>
              <a:t>We manually extract data from these sources, ensuring the highest quality data  </a:t>
            </a:r>
          </a:p>
        </p:txBody>
      </p:sp>
      <p:sp>
        <p:nvSpPr>
          <p:cNvPr id="15" name="Tijdelijke aanduiding voor tekst 6">
            <a:extLst>
              <a:ext uri="{FF2B5EF4-FFF2-40B4-BE49-F238E27FC236}">
                <a16:creationId xmlns:a16="http://schemas.microsoft.com/office/drawing/2014/main" id="{ABC8436D-CFA5-44C6-8C8D-03274A2281E2}"/>
              </a:ext>
            </a:extLst>
          </p:cNvPr>
          <p:cNvSpPr txBox="1">
            <a:spLocks/>
          </p:cNvSpPr>
          <p:nvPr/>
        </p:nvSpPr>
        <p:spPr>
          <a:xfrm>
            <a:off x="576262" y="1457461"/>
            <a:ext cx="7991475" cy="3264797"/>
          </a:xfrm>
          <a:prstGeom prst="rect">
            <a:avLst/>
          </a:prstGeom>
        </p:spPr>
        <p:txBody>
          <a:bodyPr>
            <a:normAutofit/>
          </a:bodyPr>
          <a:lstStyle>
            <a:lvl1pPr marL="266700" indent="-266700" algn="l" defTabSz="685800" rtl="0" eaLnBrk="1" latinLnBrk="0" hangingPunct="1">
              <a:lnSpc>
                <a:spcPct val="100000"/>
              </a:lnSpc>
              <a:spcBef>
                <a:spcPts val="0"/>
              </a:spcBef>
              <a:buClr>
                <a:srgbClr val="FF6C00"/>
              </a:buClr>
              <a:buFont typeface="Arial" panose="020B0604020202020204" pitchFamily="34" charset="0"/>
              <a:buChar char="•"/>
              <a:tabLst>
                <a:tab pos="266700" algn="l"/>
              </a:tabLst>
              <a:defRPr lang="nl-NL" sz="1800" kern="1200" dirty="0" smtClean="0">
                <a:solidFill>
                  <a:schemeClr val="tx1"/>
                </a:solidFill>
                <a:latin typeface="+mn-lt"/>
                <a:ea typeface="+mn-ea"/>
                <a:cs typeface="+mn-cs"/>
              </a:defRPr>
            </a:lvl1pPr>
            <a:lvl2pPr marL="514350" indent="-171450" algn="l" defTabSz="685800" rtl="0" eaLnBrk="1" latinLnBrk="0" hangingPunct="1">
              <a:lnSpc>
                <a:spcPct val="100000"/>
              </a:lnSpc>
              <a:spcBef>
                <a:spcPts val="375"/>
              </a:spcBef>
              <a:buClr>
                <a:srgbClr val="FF6C00"/>
              </a:buClr>
              <a:buFont typeface="Arial" panose="020B0604020202020204" pitchFamily="34" charset="0"/>
              <a:buChar char="−"/>
              <a:defRPr lang="nl-NL" sz="1600" kern="1200" dirty="0" smtClean="0">
                <a:solidFill>
                  <a:schemeClr val="tx1"/>
                </a:solidFill>
                <a:latin typeface="+mn-lt"/>
                <a:ea typeface="+mn-ea"/>
                <a:cs typeface="+mn-cs"/>
              </a:defRPr>
            </a:lvl2pPr>
            <a:lvl3pPr marL="857250" indent="-171450" algn="l" defTabSz="685800" rtl="0" eaLnBrk="1" latinLnBrk="0" hangingPunct="1">
              <a:lnSpc>
                <a:spcPct val="100000"/>
              </a:lnSpc>
              <a:spcBef>
                <a:spcPts val="375"/>
              </a:spcBef>
              <a:buClr>
                <a:srgbClr val="FF6C00"/>
              </a:buClr>
              <a:buFont typeface="Courier New" panose="02070309020205020404" pitchFamily="49" charset="0"/>
              <a:buChar char="o"/>
              <a:defRPr lang="nl-NL" sz="1600" kern="1200" dirty="0" smtClean="0">
                <a:solidFill>
                  <a:schemeClr val="tx1"/>
                </a:solidFill>
                <a:latin typeface="+mn-lt"/>
                <a:ea typeface="+mn-ea"/>
                <a:cs typeface="+mn-cs"/>
              </a:defRPr>
            </a:lvl3pPr>
            <a:lvl4pPr marL="1200150" indent="-171450" algn="l" defTabSz="685800" rtl="0" eaLnBrk="1" latinLnBrk="0" hangingPunct="1">
              <a:lnSpc>
                <a:spcPct val="100000"/>
              </a:lnSpc>
              <a:spcBef>
                <a:spcPts val="375"/>
              </a:spcBef>
              <a:buClr>
                <a:srgbClr val="FF6C00"/>
              </a:buClr>
              <a:buFont typeface="Courier New" panose="02070309020205020404" pitchFamily="49" charset="0"/>
              <a:buChar char="o"/>
              <a:defRPr lang="nl-NL" sz="1600" kern="1200" dirty="0" smtClean="0">
                <a:solidFill>
                  <a:schemeClr val="tx1"/>
                </a:solidFill>
                <a:latin typeface="+mn-lt"/>
                <a:ea typeface="+mn-ea"/>
                <a:cs typeface="+mn-cs"/>
              </a:defRPr>
            </a:lvl4pPr>
            <a:lvl5pPr marL="1543050" indent="-171450" algn="l" defTabSz="685800" rtl="0" eaLnBrk="1" latinLnBrk="0" hangingPunct="1">
              <a:lnSpc>
                <a:spcPct val="100000"/>
              </a:lnSpc>
              <a:spcBef>
                <a:spcPts val="375"/>
              </a:spcBef>
              <a:buClr>
                <a:srgbClr val="FF6C00"/>
              </a:buClr>
              <a:buFont typeface="Courier New" panose="02070309020205020404" pitchFamily="49" charset="0"/>
              <a:buChar char="o"/>
              <a:defRPr lang="de-DE" sz="1600" kern="1200" dirty="0">
                <a:solidFill>
                  <a:schemeClr val="tx1"/>
                </a:solidFill>
                <a:latin typeface="+mn-lt"/>
                <a:ea typeface="+mn-ea"/>
                <a:cs typeface="+mn-cs"/>
              </a:defRPr>
            </a:lvl5pPr>
            <a:lvl6pPr marL="1714500" indent="0" algn="l"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342900" indent="-342900">
              <a:buFont typeface="+mj-lt"/>
              <a:buAutoNum type="arabicPeriod"/>
            </a:pPr>
            <a:endParaRPr lang="en-US" dirty="0"/>
          </a:p>
          <a:p>
            <a:pPr marL="342900" indent="-342900">
              <a:buFont typeface="+mj-lt"/>
              <a:buAutoNum type="arabicPeriod"/>
            </a:pPr>
            <a:endParaRPr lang="en-US" i="1" dirty="0"/>
          </a:p>
          <a:p>
            <a:pPr marL="342900" indent="-342900">
              <a:buFont typeface="+mj-lt"/>
              <a:buAutoNum type="arabicPeriod"/>
            </a:pPr>
            <a:endParaRPr lang="en-US" dirty="0"/>
          </a:p>
        </p:txBody>
      </p:sp>
      <p:grpSp>
        <p:nvGrpSpPr>
          <p:cNvPr id="6" name="Groep 5">
            <a:extLst>
              <a:ext uri="{FF2B5EF4-FFF2-40B4-BE49-F238E27FC236}">
                <a16:creationId xmlns:a16="http://schemas.microsoft.com/office/drawing/2014/main" id="{61FA8164-CCCC-4355-A32D-310E34A4EC9F}"/>
              </a:ext>
            </a:extLst>
          </p:cNvPr>
          <p:cNvGrpSpPr/>
          <p:nvPr/>
        </p:nvGrpSpPr>
        <p:grpSpPr>
          <a:xfrm>
            <a:off x="984828" y="1294647"/>
            <a:ext cx="7174340" cy="3110552"/>
            <a:chOff x="358466" y="1307991"/>
            <a:chExt cx="8280205" cy="3590018"/>
          </a:xfrm>
        </p:grpSpPr>
        <p:sp>
          <p:nvSpPr>
            <p:cNvPr id="16" name="Pijl: omlaag 15">
              <a:extLst>
                <a:ext uri="{FF2B5EF4-FFF2-40B4-BE49-F238E27FC236}">
                  <a16:creationId xmlns:a16="http://schemas.microsoft.com/office/drawing/2014/main" id="{F63D40EC-DD6D-48AE-86DE-C18F23F17549}"/>
                </a:ext>
              </a:extLst>
            </p:cNvPr>
            <p:cNvSpPr/>
            <p:nvPr/>
          </p:nvSpPr>
          <p:spPr>
            <a:xfrm rot="16200000">
              <a:off x="3484128" y="1819329"/>
              <a:ext cx="645330" cy="1029906"/>
            </a:xfrm>
            <a:prstGeom prst="downArrow">
              <a:avLst/>
            </a:prstGeom>
            <a:solidFill>
              <a:srgbClr val="CACB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Afbeelding 19">
              <a:extLst>
                <a:ext uri="{FF2B5EF4-FFF2-40B4-BE49-F238E27FC236}">
                  <a16:creationId xmlns:a16="http://schemas.microsoft.com/office/drawing/2014/main" id="{2884F8CB-0478-4B98-9A98-A0B144F8B83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06376" y="2008617"/>
              <a:ext cx="687824" cy="651327"/>
            </a:xfrm>
            <a:prstGeom prst="rect">
              <a:avLst/>
            </a:prstGeom>
          </p:spPr>
        </p:pic>
        <p:sp>
          <p:nvSpPr>
            <p:cNvPr id="21" name="Tekstvak 20">
              <a:extLst>
                <a:ext uri="{FF2B5EF4-FFF2-40B4-BE49-F238E27FC236}">
                  <a16:creationId xmlns:a16="http://schemas.microsoft.com/office/drawing/2014/main" id="{F7E17085-BF06-4DD5-A069-7E69927E52B1}"/>
                </a:ext>
              </a:extLst>
            </p:cNvPr>
            <p:cNvSpPr txBox="1"/>
            <p:nvPr/>
          </p:nvSpPr>
          <p:spPr>
            <a:xfrm>
              <a:off x="447704" y="3494473"/>
              <a:ext cx="2589293" cy="646331"/>
            </a:xfrm>
            <a:prstGeom prst="rect">
              <a:avLst/>
            </a:prstGeom>
            <a:noFill/>
          </p:spPr>
          <p:txBody>
            <a:bodyPr wrap="square" rtlCol="0">
              <a:spAutoFit/>
            </a:bodyPr>
            <a:lstStyle/>
            <a:p>
              <a:pPr algn="ctr"/>
              <a:r>
                <a:rPr lang="en-US" dirty="0"/>
                <a:t>Unstructured, poorly searchable data </a:t>
              </a:r>
            </a:p>
          </p:txBody>
        </p:sp>
        <p:sp>
          <p:nvSpPr>
            <p:cNvPr id="22" name="Tekstvak 21">
              <a:extLst>
                <a:ext uri="{FF2B5EF4-FFF2-40B4-BE49-F238E27FC236}">
                  <a16:creationId xmlns:a16="http://schemas.microsoft.com/office/drawing/2014/main" id="{0A245F89-BC63-4CC8-902B-6A147371CC38}"/>
                </a:ext>
              </a:extLst>
            </p:cNvPr>
            <p:cNvSpPr txBox="1"/>
            <p:nvPr/>
          </p:nvSpPr>
          <p:spPr>
            <a:xfrm>
              <a:off x="4501884" y="3512659"/>
              <a:ext cx="4136787" cy="1385350"/>
            </a:xfrm>
            <a:prstGeom prst="rect">
              <a:avLst/>
            </a:prstGeom>
            <a:noFill/>
          </p:spPr>
          <p:txBody>
            <a:bodyPr wrap="square" rtlCol="0">
              <a:spAutoFit/>
            </a:bodyPr>
            <a:lstStyle/>
            <a:p>
              <a:pPr algn="ctr"/>
              <a:r>
                <a:rPr lang="en-US" dirty="0"/>
                <a:t>Structured, high quality regulatory safety data that can be easily retrieved from the </a:t>
              </a:r>
              <a:r>
                <a:rPr lang="en-US" b="1" i="1" u="sng" dirty="0">
                  <a:solidFill>
                    <a:srgbClr val="FF6C00"/>
                  </a:solidFill>
                </a:rPr>
                <a:t>entire</a:t>
              </a:r>
              <a:r>
                <a:rPr lang="en-US" dirty="0"/>
                <a:t> document  </a:t>
              </a:r>
            </a:p>
          </p:txBody>
        </p:sp>
        <p:pic>
          <p:nvPicPr>
            <p:cNvPr id="23" name="Picture 1">
              <a:extLst>
                <a:ext uri="{FF2B5EF4-FFF2-40B4-BE49-F238E27FC236}">
                  <a16:creationId xmlns:a16="http://schemas.microsoft.com/office/drawing/2014/main" id="{2B28301E-ED19-49DF-93BB-00D9BE975514}"/>
                </a:ext>
              </a:extLst>
            </p:cNvPr>
            <p:cNvPicPr>
              <a:picLocks noChangeAspect="1"/>
            </p:cNvPicPr>
            <p:nvPr/>
          </p:nvPicPr>
          <p:blipFill>
            <a:blip r:embed="rId4"/>
            <a:stretch>
              <a:fillRect/>
            </a:stretch>
          </p:blipFill>
          <p:spPr>
            <a:xfrm>
              <a:off x="358466" y="1307991"/>
              <a:ext cx="2767772" cy="1978502"/>
            </a:xfrm>
            <a:prstGeom prst="rect">
              <a:avLst/>
            </a:prstGeom>
            <a:ln w="38100">
              <a:solidFill>
                <a:schemeClr val="tx2"/>
              </a:solidFill>
            </a:ln>
          </p:spPr>
        </p:pic>
        <p:pic>
          <p:nvPicPr>
            <p:cNvPr id="24" name="Picture 3">
              <a:extLst>
                <a:ext uri="{FF2B5EF4-FFF2-40B4-BE49-F238E27FC236}">
                  <a16:creationId xmlns:a16="http://schemas.microsoft.com/office/drawing/2014/main" id="{7CDD226C-6538-4A53-9C52-B780DCB98AE0}"/>
                </a:ext>
              </a:extLst>
            </p:cNvPr>
            <p:cNvPicPr>
              <a:picLocks noChangeAspect="1"/>
            </p:cNvPicPr>
            <p:nvPr/>
          </p:nvPicPr>
          <p:blipFill>
            <a:blip r:embed="rId5"/>
            <a:stretch>
              <a:fillRect/>
            </a:stretch>
          </p:blipFill>
          <p:spPr>
            <a:xfrm>
              <a:off x="4501884" y="1307991"/>
              <a:ext cx="4126340" cy="1978502"/>
            </a:xfrm>
            <a:prstGeom prst="rect">
              <a:avLst/>
            </a:prstGeom>
            <a:ln w="38100">
              <a:solidFill>
                <a:schemeClr val="tx2"/>
              </a:solidFill>
            </a:ln>
          </p:spPr>
        </p:pic>
      </p:grpSp>
    </p:spTree>
    <p:extLst>
      <p:ext uri="{BB962C8B-B14F-4D97-AF65-F5344CB8AC3E}">
        <p14:creationId xmlns:p14="http://schemas.microsoft.com/office/powerpoint/2010/main" val="2543669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5"/>
          </p:nvPr>
        </p:nvSpPr>
        <p:spPr/>
        <p:txBody>
          <a:bodyPr/>
          <a:lstStyle/>
          <a:p>
            <a:fld id="{5777CD02-CC32-45A6-9F95-5DA883B80983}" type="datetime1">
              <a:rPr lang="de-DE" smtClean="0"/>
              <a:t>03.10.2019</a:t>
            </a:fld>
            <a:endParaRPr lang="de-DE"/>
          </a:p>
        </p:txBody>
      </p:sp>
      <p:sp>
        <p:nvSpPr>
          <p:cNvPr id="3" name="Footer Placeholder 2"/>
          <p:cNvSpPr>
            <a:spLocks noGrp="1"/>
          </p:cNvSpPr>
          <p:nvPr>
            <p:ph type="ftr" sz="quarter" idx="16"/>
          </p:nvPr>
        </p:nvSpPr>
        <p:spPr/>
        <p:txBody>
          <a:bodyPr>
            <a:normAutofit/>
          </a:bodyPr>
          <a:lstStyle/>
          <a:p>
            <a:r>
              <a:rPr lang="en-CA"/>
              <a:t>PharmaPendium - Informing critical drug development decisions</a:t>
            </a:r>
            <a:endParaRPr lang="de-DE"/>
          </a:p>
        </p:txBody>
      </p:sp>
      <p:sp>
        <p:nvSpPr>
          <p:cNvPr id="4" name="Title 3"/>
          <p:cNvSpPr>
            <a:spLocks noGrp="1"/>
          </p:cNvSpPr>
          <p:nvPr>
            <p:ph type="title"/>
          </p:nvPr>
        </p:nvSpPr>
        <p:spPr>
          <a:xfrm>
            <a:off x="576261" y="371680"/>
            <a:ext cx="7991475" cy="462759"/>
          </a:xfrm>
        </p:spPr>
        <p:txBody>
          <a:bodyPr/>
          <a:lstStyle/>
          <a:p>
            <a:r>
              <a:rPr lang="en-CA" dirty="0">
                <a:latin typeface="+mn-lt"/>
              </a:rPr>
              <a:t>Add drugs based on primary targets </a:t>
            </a:r>
          </a:p>
        </p:txBody>
      </p:sp>
      <p:sp>
        <p:nvSpPr>
          <p:cNvPr id="15" name="Tijdelijke aanduiding voor tekst 6">
            <a:extLst>
              <a:ext uri="{FF2B5EF4-FFF2-40B4-BE49-F238E27FC236}">
                <a16:creationId xmlns:a16="http://schemas.microsoft.com/office/drawing/2014/main" id="{ABC8436D-CFA5-44C6-8C8D-03274A2281E2}"/>
              </a:ext>
            </a:extLst>
          </p:cNvPr>
          <p:cNvSpPr txBox="1">
            <a:spLocks/>
          </p:cNvSpPr>
          <p:nvPr/>
        </p:nvSpPr>
        <p:spPr>
          <a:xfrm>
            <a:off x="576262" y="1457461"/>
            <a:ext cx="7991475" cy="3264797"/>
          </a:xfrm>
          <a:prstGeom prst="rect">
            <a:avLst/>
          </a:prstGeom>
        </p:spPr>
        <p:txBody>
          <a:bodyPr>
            <a:normAutofit/>
          </a:bodyPr>
          <a:lstStyle>
            <a:lvl1pPr marL="266700" indent="-266700" algn="l" defTabSz="685800" rtl="0" eaLnBrk="1" latinLnBrk="0" hangingPunct="1">
              <a:lnSpc>
                <a:spcPct val="100000"/>
              </a:lnSpc>
              <a:spcBef>
                <a:spcPts val="0"/>
              </a:spcBef>
              <a:buClr>
                <a:srgbClr val="FF6C00"/>
              </a:buClr>
              <a:buFont typeface="Arial" panose="020B0604020202020204" pitchFamily="34" charset="0"/>
              <a:buChar char="•"/>
              <a:tabLst>
                <a:tab pos="266700" algn="l"/>
              </a:tabLst>
              <a:defRPr lang="nl-NL" sz="1800" kern="1200" dirty="0" smtClean="0">
                <a:solidFill>
                  <a:schemeClr val="tx1"/>
                </a:solidFill>
                <a:latin typeface="+mn-lt"/>
                <a:ea typeface="+mn-ea"/>
                <a:cs typeface="+mn-cs"/>
              </a:defRPr>
            </a:lvl1pPr>
            <a:lvl2pPr marL="514350" indent="-171450" algn="l" defTabSz="685800" rtl="0" eaLnBrk="1" latinLnBrk="0" hangingPunct="1">
              <a:lnSpc>
                <a:spcPct val="100000"/>
              </a:lnSpc>
              <a:spcBef>
                <a:spcPts val="375"/>
              </a:spcBef>
              <a:buClr>
                <a:srgbClr val="FF6C00"/>
              </a:buClr>
              <a:buFont typeface="Arial" panose="020B0604020202020204" pitchFamily="34" charset="0"/>
              <a:buChar char="−"/>
              <a:defRPr lang="nl-NL" sz="1600" kern="1200" dirty="0" smtClean="0">
                <a:solidFill>
                  <a:schemeClr val="tx1"/>
                </a:solidFill>
                <a:latin typeface="+mn-lt"/>
                <a:ea typeface="+mn-ea"/>
                <a:cs typeface="+mn-cs"/>
              </a:defRPr>
            </a:lvl2pPr>
            <a:lvl3pPr marL="857250" indent="-171450" algn="l" defTabSz="685800" rtl="0" eaLnBrk="1" latinLnBrk="0" hangingPunct="1">
              <a:lnSpc>
                <a:spcPct val="100000"/>
              </a:lnSpc>
              <a:spcBef>
                <a:spcPts val="375"/>
              </a:spcBef>
              <a:buClr>
                <a:srgbClr val="FF6C00"/>
              </a:buClr>
              <a:buFont typeface="Courier New" panose="02070309020205020404" pitchFamily="49" charset="0"/>
              <a:buChar char="o"/>
              <a:defRPr lang="nl-NL" sz="1600" kern="1200" dirty="0" smtClean="0">
                <a:solidFill>
                  <a:schemeClr val="tx1"/>
                </a:solidFill>
                <a:latin typeface="+mn-lt"/>
                <a:ea typeface="+mn-ea"/>
                <a:cs typeface="+mn-cs"/>
              </a:defRPr>
            </a:lvl3pPr>
            <a:lvl4pPr marL="1200150" indent="-171450" algn="l" defTabSz="685800" rtl="0" eaLnBrk="1" latinLnBrk="0" hangingPunct="1">
              <a:lnSpc>
                <a:spcPct val="100000"/>
              </a:lnSpc>
              <a:spcBef>
                <a:spcPts val="375"/>
              </a:spcBef>
              <a:buClr>
                <a:srgbClr val="FF6C00"/>
              </a:buClr>
              <a:buFont typeface="Courier New" panose="02070309020205020404" pitchFamily="49" charset="0"/>
              <a:buChar char="o"/>
              <a:defRPr lang="nl-NL" sz="1600" kern="1200" dirty="0" smtClean="0">
                <a:solidFill>
                  <a:schemeClr val="tx1"/>
                </a:solidFill>
                <a:latin typeface="+mn-lt"/>
                <a:ea typeface="+mn-ea"/>
                <a:cs typeface="+mn-cs"/>
              </a:defRPr>
            </a:lvl4pPr>
            <a:lvl5pPr marL="1543050" indent="-171450" algn="l" defTabSz="685800" rtl="0" eaLnBrk="1" latinLnBrk="0" hangingPunct="1">
              <a:lnSpc>
                <a:spcPct val="100000"/>
              </a:lnSpc>
              <a:spcBef>
                <a:spcPts val="375"/>
              </a:spcBef>
              <a:buClr>
                <a:srgbClr val="FF6C00"/>
              </a:buClr>
              <a:buFont typeface="Courier New" panose="02070309020205020404" pitchFamily="49" charset="0"/>
              <a:buChar char="o"/>
              <a:defRPr lang="de-DE" sz="1600" kern="1200" dirty="0">
                <a:solidFill>
                  <a:schemeClr val="tx1"/>
                </a:solidFill>
                <a:latin typeface="+mn-lt"/>
                <a:ea typeface="+mn-ea"/>
                <a:cs typeface="+mn-cs"/>
              </a:defRPr>
            </a:lvl5pPr>
            <a:lvl6pPr marL="1714500" indent="0" algn="l"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342900" indent="-342900">
              <a:buFont typeface="+mj-lt"/>
              <a:buAutoNum type="arabicPeriod"/>
            </a:pPr>
            <a:endParaRPr lang="en-US" dirty="0"/>
          </a:p>
          <a:p>
            <a:pPr marL="342900" indent="-342900">
              <a:buFont typeface="+mj-lt"/>
              <a:buAutoNum type="arabicPeriod"/>
            </a:pPr>
            <a:endParaRPr lang="en-US" i="1" dirty="0"/>
          </a:p>
          <a:p>
            <a:pPr marL="342900" indent="-342900">
              <a:buFont typeface="+mj-lt"/>
              <a:buAutoNum type="arabicPeriod"/>
            </a:pPr>
            <a:endParaRPr lang="en-US" dirty="0"/>
          </a:p>
        </p:txBody>
      </p:sp>
      <p:pic>
        <p:nvPicPr>
          <p:cNvPr id="7" name="Afbeelding 6">
            <a:extLst>
              <a:ext uri="{FF2B5EF4-FFF2-40B4-BE49-F238E27FC236}">
                <a16:creationId xmlns:a16="http://schemas.microsoft.com/office/drawing/2014/main" id="{E34E7A74-7A77-49B8-B80B-E29314B5D5DC}"/>
              </a:ext>
            </a:extLst>
          </p:cNvPr>
          <p:cNvPicPr>
            <a:picLocks noChangeAspect="1"/>
          </p:cNvPicPr>
          <p:nvPr/>
        </p:nvPicPr>
        <p:blipFill>
          <a:blip r:embed="rId3"/>
          <a:stretch>
            <a:fillRect/>
          </a:stretch>
        </p:blipFill>
        <p:spPr>
          <a:xfrm>
            <a:off x="1783613" y="980491"/>
            <a:ext cx="6131828" cy="2994718"/>
          </a:xfrm>
          <a:prstGeom prst="rect">
            <a:avLst/>
          </a:prstGeom>
        </p:spPr>
      </p:pic>
      <p:sp>
        <p:nvSpPr>
          <p:cNvPr id="8" name="Rechthoek 7">
            <a:extLst>
              <a:ext uri="{FF2B5EF4-FFF2-40B4-BE49-F238E27FC236}">
                <a16:creationId xmlns:a16="http://schemas.microsoft.com/office/drawing/2014/main" id="{3E615979-9415-4ECF-9D83-0DAD7E6C3186}"/>
              </a:ext>
            </a:extLst>
          </p:cNvPr>
          <p:cNvSpPr/>
          <p:nvPr/>
        </p:nvSpPr>
        <p:spPr>
          <a:xfrm>
            <a:off x="1238431" y="3579750"/>
            <a:ext cx="6920089" cy="830997"/>
          </a:xfrm>
          <a:prstGeom prst="rect">
            <a:avLst/>
          </a:prstGeom>
        </p:spPr>
        <p:txBody>
          <a:bodyPr wrap="square">
            <a:spAutoFit/>
          </a:bodyPr>
          <a:lstStyle/>
          <a:p>
            <a:pPr marL="342900" indent="-342900">
              <a:buFont typeface="+mj-lt"/>
              <a:buAutoNum type="arabicPeriod"/>
            </a:pPr>
            <a:r>
              <a:rPr lang="en-US" sz="1600" dirty="0">
                <a:solidFill>
                  <a:srgbClr val="FF6C00"/>
                </a:solidFill>
                <a:latin typeface="Nexus Sans"/>
              </a:rPr>
              <a:t>All drug/target associations are from </a:t>
            </a:r>
            <a:r>
              <a:rPr lang="en-US" sz="1600" dirty="0" err="1">
                <a:solidFill>
                  <a:srgbClr val="FF6C00"/>
                </a:solidFill>
                <a:latin typeface="Nexus Sans"/>
              </a:rPr>
              <a:t>xPharm</a:t>
            </a:r>
            <a:r>
              <a:rPr lang="en-US" sz="1600" dirty="0">
                <a:solidFill>
                  <a:srgbClr val="FF6C00"/>
                </a:solidFill>
                <a:latin typeface="Nexus Sans"/>
              </a:rPr>
              <a:t>®, Mosby's Drug Consult™, FDA Approval Package, EMA EPAR documents.</a:t>
            </a:r>
          </a:p>
          <a:p>
            <a:pPr marL="342900" indent="-342900">
              <a:buFont typeface="+mj-lt"/>
              <a:buAutoNum type="arabicPeriod"/>
            </a:pPr>
            <a:r>
              <a:rPr lang="en-US" sz="1600" dirty="0">
                <a:solidFill>
                  <a:srgbClr val="FF6C00"/>
                </a:solidFill>
                <a:latin typeface="Nexus Sans"/>
              </a:rPr>
              <a:t>Targets are indexed using </a:t>
            </a:r>
            <a:r>
              <a:rPr lang="en-US" sz="1600" dirty="0" err="1">
                <a:solidFill>
                  <a:srgbClr val="FF6C00"/>
                </a:solidFill>
                <a:latin typeface="Nexus Sans"/>
              </a:rPr>
              <a:t>PharmaPendium’s</a:t>
            </a:r>
            <a:r>
              <a:rPr lang="en-US" sz="1600" dirty="0">
                <a:solidFill>
                  <a:srgbClr val="FF6C00"/>
                </a:solidFill>
                <a:latin typeface="Nexus Sans"/>
              </a:rPr>
              <a:t> dedicated target taxonomy  </a:t>
            </a:r>
            <a:endParaRPr lang="en-US" sz="1600" dirty="0">
              <a:solidFill>
                <a:srgbClr val="FF6C00"/>
              </a:solidFill>
            </a:endParaRPr>
          </a:p>
        </p:txBody>
      </p:sp>
      <p:sp>
        <p:nvSpPr>
          <p:cNvPr id="17" name="Rechthoek 16">
            <a:extLst>
              <a:ext uri="{FF2B5EF4-FFF2-40B4-BE49-F238E27FC236}">
                <a16:creationId xmlns:a16="http://schemas.microsoft.com/office/drawing/2014/main" id="{1AD4C245-FFBC-47F0-88D4-BDED9BF84413}"/>
              </a:ext>
            </a:extLst>
          </p:cNvPr>
          <p:cNvSpPr/>
          <p:nvPr/>
        </p:nvSpPr>
        <p:spPr>
          <a:xfrm>
            <a:off x="1843373" y="1346082"/>
            <a:ext cx="875615" cy="222757"/>
          </a:xfrm>
          <a:prstGeom prst="rect">
            <a:avLst/>
          </a:prstGeom>
          <a:noFill/>
          <a:ln w="38100">
            <a:solidFill>
              <a:srgbClr val="FF6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hthoek 17">
            <a:extLst>
              <a:ext uri="{FF2B5EF4-FFF2-40B4-BE49-F238E27FC236}">
                <a16:creationId xmlns:a16="http://schemas.microsoft.com/office/drawing/2014/main" id="{A18C6236-AF68-4808-802E-C3F5CCDFC662}"/>
              </a:ext>
            </a:extLst>
          </p:cNvPr>
          <p:cNvSpPr/>
          <p:nvPr/>
        </p:nvSpPr>
        <p:spPr>
          <a:xfrm>
            <a:off x="29683" y="1194418"/>
            <a:ext cx="1641073" cy="646331"/>
          </a:xfrm>
          <a:prstGeom prst="rect">
            <a:avLst/>
          </a:prstGeom>
        </p:spPr>
        <p:txBody>
          <a:bodyPr wrap="square">
            <a:spAutoFit/>
          </a:bodyPr>
          <a:lstStyle/>
          <a:p>
            <a:r>
              <a:rPr lang="en-US" dirty="0">
                <a:solidFill>
                  <a:srgbClr val="FF6C00"/>
                </a:solidFill>
                <a:latin typeface="Nexus Sans"/>
              </a:rPr>
              <a:t>1) Type “Cyclin-dependent</a:t>
            </a:r>
            <a:endParaRPr lang="en-US" dirty="0"/>
          </a:p>
        </p:txBody>
      </p:sp>
      <p:sp>
        <p:nvSpPr>
          <p:cNvPr id="19" name="Rechthoek 18">
            <a:extLst>
              <a:ext uri="{FF2B5EF4-FFF2-40B4-BE49-F238E27FC236}">
                <a16:creationId xmlns:a16="http://schemas.microsoft.com/office/drawing/2014/main" id="{8AB93ECB-02CC-408E-B673-47A87EEDDD43}"/>
              </a:ext>
            </a:extLst>
          </p:cNvPr>
          <p:cNvSpPr/>
          <p:nvPr/>
        </p:nvSpPr>
        <p:spPr>
          <a:xfrm>
            <a:off x="1540534" y="2814863"/>
            <a:ext cx="1641073" cy="369332"/>
          </a:xfrm>
          <a:prstGeom prst="rect">
            <a:avLst/>
          </a:prstGeom>
        </p:spPr>
        <p:txBody>
          <a:bodyPr wrap="square">
            <a:spAutoFit/>
          </a:bodyPr>
          <a:lstStyle/>
          <a:p>
            <a:r>
              <a:rPr lang="en-US" dirty="0">
                <a:solidFill>
                  <a:srgbClr val="FF6C00"/>
                </a:solidFill>
                <a:latin typeface="Nexus Sans"/>
              </a:rPr>
              <a:t>2) Select</a:t>
            </a:r>
            <a:endParaRPr lang="en-US" dirty="0"/>
          </a:p>
        </p:txBody>
      </p:sp>
      <p:sp>
        <p:nvSpPr>
          <p:cNvPr id="25" name="Rechthoek 24">
            <a:extLst>
              <a:ext uri="{FF2B5EF4-FFF2-40B4-BE49-F238E27FC236}">
                <a16:creationId xmlns:a16="http://schemas.microsoft.com/office/drawing/2014/main" id="{CA9E81A1-BB69-4AFA-82C2-220C00B11738}"/>
              </a:ext>
            </a:extLst>
          </p:cNvPr>
          <p:cNvSpPr/>
          <p:nvPr/>
        </p:nvSpPr>
        <p:spPr>
          <a:xfrm>
            <a:off x="7347650" y="1007522"/>
            <a:ext cx="567791" cy="236460"/>
          </a:xfrm>
          <a:prstGeom prst="rect">
            <a:avLst/>
          </a:prstGeom>
          <a:noFill/>
          <a:ln w="38100">
            <a:solidFill>
              <a:srgbClr val="FF6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hthoek 25">
            <a:extLst>
              <a:ext uri="{FF2B5EF4-FFF2-40B4-BE49-F238E27FC236}">
                <a16:creationId xmlns:a16="http://schemas.microsoft.com/office/drawing/2014/main" id="{44503C35-B0DD-47D9-A00F-1B257B1498A3}"/>
              </a:ext>
            </a:extLst>
          </p:cNvPr>
          <p:cNvSpPr/>
          <p:nvPr/>
        </p:nvSpPr>
        <p:spPr>
          <a:xfrm>
            <a:off x="7094904" y="399705"/>
            <a:ext cx="1641073" cy="369332"/>
          </a:xfrm>
          <a:prstGeom prst="rect">
            <a:avLst/>
          </a:prstGeom>
        </p:spPr>
        <p:txBody>
          <a:bodyPr wrap="square">
            <a:spAutoFit/>
          </a:bodyPr>
          <a:lstStyle/>
          <a:p>
            <a:r>
              <a:rPr lang="en-US" dirty="0">
                <a:solidFill>
                  <a:srgbClr val="FF6C00"/>
                </a:solidFill>
                <a:latin typeface="Nexus Sans"/>
              </a:rPr>
              <a:t>3) Select</a:t>
            </a:r>
            <a:endParaRPr lang="en-US" dirty="0"/>
          </a:p>
        </p:txBody>
      </p:sp>
      <p:cxnSp>
        <p:nvCxnSpPr>
          <p:cNvPr id="27" name="Rechte verbindingslijn met pijl 26">
            <a:extLst>
              <a:ext uri="{FF2B5EF4-FFF2-40B4-BE49-F238E27FC236}">
                <a16:creationId xmlns:a16="http://schemas.microsoft.com/office/drawing/2014/main" id="{644094B9-C63E-41C3-9945-5A580E1166F8}"/>
              </a:ext>
            </a:extLst>
          </p:cNvPr>
          <p:cNvCxnSpPr>
            <a:cxnSpLocks/>
            <a:endCxn id="25" idx="0"/>
          </p:cNvCxnSpPr>
          <p:nvPr/>
        </p:nvCxnSpPr>
        <p:spPr>
          <a:xfrm>
            <a:off x="7627934" y="725676"/>
            <a:ext cx="3612" cy="281846"/>
          </a:xfrm>
          <a:prstGeom prst="straightConnector1">
            <a:avLst/>
          </a:prstGeom>
          <a:ln w="38100">
            <a:solidFill>
              <a:srgbClr val="FF6C00"/>
            </a:solidFill>
            <a:tailEnd type="triangle"/>
          </a:ln>
        </p:spPr>
        <p:style>
          <a:lnRef idx="1">
            <a:schemeClr val="accent1"/>
          </a:lnRef>
          <a:fillRef idx="0">
            <a:schemeClr val="accent1"/>
          </a:fillRef>
          <a:effectRef idx="0">
            <a:schemeClr val="accent1"/>
          </a:effectRef>
          <a:fontRef idx="minor">
            <a:schemeClr val="tx1"/>
          </a:fontRef>
        </p:style>
      </p:cxnSp>
      <p:cxnSp>
        <p:nvCxnSpPr>
          <p:cNvPr id="28" name="Rechte verbindingslijn met pijl 27">
            <a:extLst>
              <a:ext uri="{FF2B5EF4-FFF2-40B4-BE49-F238E27FC236}">
                <a16:creationId xmlns:a16="http://schemas.microsoft.com/office/drawing/2014/main" id="{3648CBB2-A85C-49DB-B9C6-90F789C401DA}"/>
              </a:ext>
            </a:extLst>
          </p:cNvPr>
          <p:cNvCxnSpPr>
            <a:cxnSpLocks/>
          </p:cNvCxnSpPr>
          <p:nvPr/>
        </p:nvCxnSpPr>
        <p:spPr>
          <a:xfrm>
            <a:off x="2566948" y="2788639"/>
            <a:ext cx="314796" cy="0"/>
          </a:xfrm>
          <a:prstGeom prst="straightConnector1">
            <a:avLst/>
          </a:prstGeom>
          <a:ln w="38100">
            <a:solidFill>
              <a:srgbClr val="FF6C00"/>
            </a:solidFill>
            <a:tailEnd type="triangle"/>
          </a:ln>
        </p:spPr>
        <p:style>
          <a:lnRef idx="1">
            <a:schemeClr val="accent1"/>
          </a:lnRef>
          <a:fillRef idx="0">
            <a:schemeClr val="accent1"/>
          </a:fillRef>
          <a:effectRef idx="0">
            <a:schemeClr val="accent1"/>
          </a:effectRef>
          <a:fontRef idx="minor">
            <a:schemeClr val="tx1"/>
          </a:fontRef>
        </p:style>
      </p:cxnSp>
      <p:cxnSp>
        <p:nvCxnSpPr>
          <p:cNvPr id="29" name="Rechte verbindingslijn met pijl 28">
            <a:extLst>
              <a:ext uri="{FF2B5EF4-FFF2-40B4-BE49-F238E27FC236}">
                <a16:creationId xmlns:a16="http://schemas.microsoft.com/office/drawing/2014/main" id="{BB21C7B9-7861-4197-9415-8135D5EE46E6}"/>
              </a:ext>
            </a:extLst>
          </p:cNvPr>
          <p:cNvCxnSpPr>
            <a:cxnSpLocks/>
          </p:cNvCxnSpPr>
          <p:nvPr/>
        </p:nvCxnSpPr>
        <p:spPr>
          <a:xfrm>
            <a:off x="2587050" y="2960301"/>
            <a:ext cx="314796" cy="0"/>
          </a:xfrm>
          <a:prstGeom prst="straightConnector1">
            <a:avLst/>
          </a:prstGeom>
          <a:ln w="38100">
            <a:solidFill>
              <a:srgbClr val="FF6C00"/>
            </a:solidFill>
            <a:tailEnd type="triangle"/>
          </a:ln>
        </p:spPr>
        <p:style>
          <a:lnRef idx="1">
            <a:schemeClr val="accent1"/>
          </a:lnRef>
          <a:fillRef idx="0">
            <a:schemeClr val="accent1"/>
          </a:fillRef>
          <a:effectRef idx="0">
            <a:schemeClr val="accent1"/>
          </a:effectRef>
          <a:fontRef idx="minor">
            <a:schemeClr val="tx1"/>
          </a:fontRef>
        </p:style>
      </p:cxnSp>
      <p:cxnSp>
        <p:nvCxnSpPr>
          <p:cNvPr id="30" name="Rechte verbindingslijn met pijl 29">
            <a:extLst>
              <a:ext uri="{FF2B5EF4-FFF2-40B4-BE49-F238E27FC236}">
                <a16:creationId xmlns:a16="http://schemas.microsoft.com/office/drawing/2014/main" id="{586C33B6-08D7-4F90-A1D8-B17B28FD993A}"/>
              </a:ext>
            </a:extLst>
          </p:cNvPr>
          <p:cNvCxnSpPr>
            <a:cxnSpLocks/>
          </p:cNvCxnSpPr>
          <p:nvPr/>
        </p:nvCxnSpPr>
        <p:spPr>
          <a:xfrm>
            <a:off x="2587050" y="3302283"/>
            <a:ext cx="314796" cy="0"/>
          </a:xfrm>
          <a:prstGeom prst="straightConnector1">
            <a:avLst/>
          </a:prstGeom>
          <a:ln w="38100">
            <a:solidFill>
              <a:srgbClr val="FF6C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96849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5"/>
          </p:nvPr>
        </p:nvSpPr>
        <p:spPr/>
        <p:txBody>
          <a:bodyPr/>
          <a:lstStyle/>
          <a:p>
            <a:fld id="{5777CD02-CC32-45A6-9F95-5DA883B80983}" type="datetime1">
              <a:rPr lang="de-DE" smtClean="0"/>
              <a:t>03.10.2019</a:t>
            </a:fld>
            <a:endParaRPr lang="de-DE"/>
          </a:p>
        </p:txBody>
      </p:sp>
      <p:sp>
        <p:nvSpPr>
          <p:cNvPr id="3" name="Footer Placeholder 2"/>
          <p:cNvSpPr>
            <a:spLocks noGrp="1"/>
          </p:cNvSpPr>
          <p:nvPr>
            <p:ph type="ftr" sz="quarter" idx="16"/>
          </p:nvPr>
        </p:nvSpPr>
        <p:spPr/>
        <p:txBody>
          <a:bodyPr>
            <a:normAutofit/>
          </a:bodyPr>
          <a:lstStyle/>
          <a:p>
            <a:r>
              <a:rPr lang="en-CA"/>
              <a:t>PharmaPendium - Informing critical drug development decisions</a:t>
            </a:r>
            <a:endParaRPr lang="de-DE"/>
          </a:p>
        </p:txBody>
      </p:sp>
      <p:sp>
        <p:nvSpPr>
          <p:cNvPr id="4" name="Title 3"/>
          <p:cNvSpPr>
            <a:spLocks noGrp="1"/>
          </p:cNvSpPr>
          <p:nvPr>
            <p:ph type="title"/>
          </p:nvPr>
        </p:nvSpPr>
        <p:spPr>
          <a:xfrm>
            <a:off x="576261" y="371680"/>
            <a:ext cx="7991475" cy="462759"/>
          </a:xfrm>
        </p:spPr>
        <p:txBody>
          <a:bodyPr/>
          <a:lstStyle/>
          <a:p>
            <a:r>
              <a:rPr lang="en-CA" dirty="0">
                <a:latin typeface="+mn-lt"/>
              </a:rPr>
              <a:t>Add adverse effects </a:t>
            </a:r>
          </a:p>
        </p:txBody>
      </p:sp>
      <p:sp>
        <p:nvSpPr>
          <p:cNvPr id="15" name="Tijdelijke aanduiding voor tekst 6">
            <a:extLst>
              <a:ext uri="{FF2B5EF4-FFF2-40B4-BE49-F238E27FC236}">
                <a16:creationId xmlns:a16="http://schemas.microsoft.com/office/drawing/2014/main" id="{ABC8436D-CFA5-44C6-8C8D-03274A2281E2}"/>
              </a:ext>
            </a:extLst>
          </p:cNvPr>
          <p:cNvSpPr txBox="1">
            <a:spLocks/>
          </p:cNvSpPr>
          <p:nvPr/>
        </p:nvSpPr>
        <p:spPr>
          <a:xfrm>
            <a:off x="576262" y="1457461"/>
            <a:ext cx="7991475" cy="3264797"/>
          </a:xfrm>
          <a:prstGeom prst="rect">
            <a:avLst/>
          </a:prstGeom>
        </p:spPr>
        <p:txBody>
          <a:bodyPr>
            <a:normAutofit/>
          </a:bodyPr>
          <a:lstStyle>
            <a:lvl1pPr marL="266700" indent="-266700" algn="l" defTabSz="685800" rtl="0" eaLnBrk="1" latinLnBrk="0" hangingPunct="1">
              <a:lnSpc>
                <a:spcPct val="100000"/>
              </a:lnSpc>
              <a:spcBef>
                <a:spcPts val="0"/>
              </a:spcBef>
              <a:buClr>
                <a:srgbClr val="FF6C00"/>
              </a:buClr>
              <a:buFont typeface="Arial" panose="020B0604020202020204" pitchFamily="34" charset="0"/>
              <a:buChar char="•"/>
              <a:tabLst>
                <a:tab pos="266700" algn="l"/>
              </a:tabLst>
              <a:defRPr lang="nl-NL" sz="1800" kern="1200" dirty="0" smtClean="0">
                <a:solidFill>
                  <a:schemeClr val="tx1"/>
                </a:solidFill>
                <a:latin typeface="+mn-lt"/>
                <a:ea typeface="+mn-ea"/>
                <a:cs typeface="+mn-cs"/>
              </a:defRPr>
            </a:lvl1pPr>
            <a:lvl2pPr marL="514350" indent="-171450" algn="l" defTabSz="685800" rtl="0" eaLnBrk="1" latinLnBrk="0" hangingPunct="1">
              <a:lnSpc>
                <a:spcPct val="100000"/>
              </a:lnSpc>
              <a:spcBef>
                <a:spcPts val="375"/>
              </a:spcBef>
              <a:buClr>
                <a:srgbClr val="FF6C00"/>
              </a:buClr>
              <a:buFont typeface="Arial" panose="020B0604020202020204" pitchFamily="34" charset="0"/>
              <a:buChar char="−"/>
              <a:defRPr lang="nl-NL" sz="1600" kern="1200" dirty="0" smtClean="0">
                <a:solidFill>
                  <a:schemeClr val="tx1"/>
                </a:solidFill>
                <a:latin typeface="+mn-lt"/>
                <a:ea typeface="+mn-ea"/>
                <a:cs typeface="+mn-cs"/>
              </a:defRPr>
            </a:lvl2pPr>
            <a:lvl3pPr marL="857250" indent="-171450" algn="l" defTabSz="685800" rtl="0" eaLnBrk="1" latinLnBrk="0" hangingPunct="1">
              <a:lnSpc>
                <a:spcPct val="100000"/>
              </a:lnSpc>
              <a:spcBef>
                <a:spcPts val="375"/>
              </a:spcBef>
              <a:buClr>
                <a:srgbClr val="FF6C00"/>
              </a:buClr>
              <a:buFont typeface="Courier New" panose="02070309020205020404" pitchFamily="49" charset="0"/>
              <a:buChar char="o"/>
              <a:defRPr lang="nl-NL" sz="1600" kern="1200" dirty="0" smtClean="0">
                <a:solidFill>
                  <a:schemeClr val="tx1"/>
                </a:solidFill>
                <a:latin typeface="+mn-lt"/>
                <a:ea typeface="+mn-ea"/>
                <a:cs typeface="+mn-cs"/>
              </a:defRPr>
            </a:lvl3pPr>
            <a:lvl4pPr marL="1200150" indent="-171450" algn="l" defTabSz="685800" rtl="0" eaLnBrk="1" latinLnBrk="0" hangingPunct="1">
              <a:lnSpc>
                <a:spcPct val="100000"/>
              </a:lnSpc>
              <a:spcBef>
                <a:spcPts val="375"/>
              </a:spcBef>
              <a:buClr>
                <a:srgbClr val="FF6C00"/>
              </a:buClr>
              <a:buFont typeface="Courier New" panose="02070309020205020404" pitchFamily="49" charset="0"/>
              <a:buChar char="o"/>
              <a:defRPr lang="nl-NL" sz="1600" kern="1200" dirty="0" smtClean="0">
                <a:solidFill>
                  <a:schemeClr val="tx1"/>
                </a:solidFill>
                <a:latin typeface="+mn-lt"/>
                <a:ea typeface="+mn-ea"/>
                <a:cs typeface="+mn-cs"/>
              </a:defRPr>
            </a:lvl4pPr>
            <a:lvl5pPr marL="1543050" indent="-171450" algn="l" defTabSz="685800" rtl="0" eaLnBrk="1" latinLnBrk="0" hangingPunct="1">
              <a:lnSpc>
                <a:spcPct val="100000"/>
              </a:lnSpc>
              <a:spcBef>
                <a:spcPts val="375"/>
              </a:spcBef>
              <a:buClr>
                <a:srgbClr val="FF6C00"/>
              </a:buClr>
              <a:buFont typeface="Courier New" panose="02070309020205020404" pitchFamily="49" charset="0"/>
              <a:buChar char="o"/>
              <a:defRPr lang="de-DE" sz="1600" kern="1200" dirty="0">
                <a:solidFill>
                  <a:schemeClr val="tx1"/>
                </a:solidFill>
                <a:latin typeface="+mn-lt"/>
                <a:ea typeface="+mn-ea"/>
                <a:cs typeface="+mn-cs"/>
              </a:defRPr>
            </a:lvl5pPr>
            <a:lvl6pPr marL="1714500" indent="0" algn="l"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342900" indent="-342900">
              <a:buFont typeface="+mj-lt"/>
              <a:buAutoNum type="arabicPeriod"/>
            </a:pPr>
            <a:endParaRPr lang="en-US" dirty="0"/>
          </a:p>
          <a:p>
            <a:pPr marL="342900" indent="-342900">
              <a:buFont typeface="+mj-lt"/>
              <a:buAutoNum type="arabicPeriod"/>
            </a:pPr>
            <a:endParaRPr lang="en-US" i="1" dirty="0"/>
          </a:p>
          <a:p>
            <a:pPr marL="342900" indent="-342900">
              <a:buFont typeface="+mj-lt"/>
              <a:buAutoNum type="arabicPeriod"/>
            </a:pPr>
            <a:endParaRPr lang="en-US" dirty="0"/>
          </a:p>
        </p:txBody>
      </p:sp>
      <p:sp>
        <p:nvSpPr>
          <p:cNvPr id="8" name="Rechthoek 7">
            <a:extLst>
              <a:ext uri="{FF2B5EF4-FFF2-40B4-BE49-F238E27FC236}">
                <a16:creationId xmlns:a16="http://schemas.microsoft.com/office/drawing/2014/main" id="{3E615979-9415-4ECF-9D83-0DAD7E6C3186}"/>
              </a:ext>
            </a:extLst>
          </p:cNvPr>
          <p:cNvSpPr/>
          <p:nvPr/>
        </p:nvSpPr>
        <p:spPr>
          <a:xfrm>
            <a:off x="1238431" y="3579750"/>
            <a:ext cx="7875885" cy="830997"/>
          </a:xfrm>
          <a:prstGeom prst="rect">
            <a:avLst/>
          </a:prstGeom>
        </p:spPr>
        <p:txBody>
          <a:bodyPr wrap="square">
            <a:spAutoFit/>
          </a:bodyPr>
          <a:lstStyle/>
          <a:p>
            <a:pPr marL="342900" indent="-342900">
              <a:buFont typeface="+mj-lt"/>
              <a:buAutoNum type="arabicPeriod"/>
            </a:pPr>
            <a:r>
              <a:rPr lang="en-US" sz="1600" dirty="0">
                <a:solidFill>
                  <a:srgbClr val="FF6C00"/>
                </a:solidFill>
                <a:latin typeface="+mj-lt"/>
              </a:rPr>
              <a:t>PharmaPendium uses MedDRA taxonomy for both preclinical, clinical and post-market data</a:t>
            </a:r>
          </a:p>
          <a:p>
            <a:pPr marL="342900" indent="-342900">
              <a:buFont typeface="+mj-lt"/>
              <a:buAutoNum type="arabicPeriod"/>
            </a:pPr>
            <a:r>
              <a:rPr lang="en-US" sz="1600" dirty="0">
                <a:solidFill>
                  <a:srgbClr val="FF6C00"/>
                </a:solidFill>
                <a:latin typeface="+mj-lt"/>
              </a:rPr>
              <a:t>Delivers insights on how well a preclinical effect translates into the clinic</a:t>
            </a:r>
          </a:p>
        </p:txBody>
      </p:sp>
      <p:pic>
        <p:nvPicPr>
          <p:cNvPr id="5" name="Afbeelding 4">
            <a:extLst>
              <a:ext uri="{FF2B5EF4-FFF2-40B4-BE49-F238E27FC236}">
                <a16:creationId xmlns:a16="http://schemas.microsoft.com/office/drawing/2014/main" id="{BE04546C-98C6-4E86-AC57-E88128933A21}"/>
              </a:ext>
            </a:extLst>
          </p:cNvPr>
          <p:cNvPicPr>
            <a:picLocks noChangeAspect="1"/>
          </p:cNvPicPr>
          <p:nvPr/>
        </p:nvPicPr>
        <p:blipFill>
          <a:blip r:embed="rId3"/>
          <a:stretch>
            <a:fillRect/>
          </a:stretch>
        </p:blipFill>
        <p:spPr>
          <a:xfrm>
            <a:off x="1761067" y="977517"/>
            <a:ext cx="5252680" cy="2439419"/>
          </a:xfrm>
          <a:prstGeom prst="rect">
            <a:avLst/>
          </a:prstGeom>
        </p:spPr>
      </p:pic>
      <p:sp>
        <p:nvSpPr>
          <p:cNvPr id="6" name="Rechthoek 5">
            <a:extLst>
              <a:ext uri="{FF2B5EF4-FFF2-40B4-BE49-F238E27FC236}">
                <a16:creationId xmlns:a16="http://schemas.microsoft.com/office/drawing/2014/main" id="{1DC7A877-2527-40F9-81CF-64C9C89AD8D1}"/>
              </a:ext>
            </a:extLst>
          </p:cNvPr>
          <p:cNvSpPr/>
          <p:nvPr/>
        </p:nvSpPr>
        <p:spPr>
          <a:xfrm>
            <a:off x="1757720" y="1339802"/>
            <a:ext cx="567791" cy="192011"/>
          </a:xfrm>
          <a:prstGeom prst="rect">
            <a:avLst/>
          </a:prstGeom>
          <a:noFill/>
          <a:ln w="38100">
            <a:solidFill>
              <a:srgbClr val="FF6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hthoek 8">
            <a:extLst>
              <a:ext uri="{FF2B5EF4-FFF2-40B4-BE49-F238E27FC236}">
                <a16:creationId xmlns:a16="http://schemas.microsoft.com/office/drawing/2014/main" id="{B643B5C3-3021-472E-941F-813D95D453F3}"/>
              </a:ext>
            </a:extLst>
          </p:cNvPr>
          <p:cNvSpPr/>
          <p:nvPr/>
        </p:nvSpPr>
        <p:spPr>
          <a:xfrm>
            <a:off x="29683" y="1194418"/>
            <a:ext cx="1641073" cy="646331"/>
          </a:xfrm>
          <a:prstGeom prst="rect">
            <a:avLst/>
          </a:prstGeom>
        </p:spPr>
        <p:txBody>
          <a:bodyPr wrap="square">
            <a:spAutoFit/>
          </a:bodyPr>
          <a:lstStyle/>
          <a:p>
            <a:r>
              <a:rPr lang="en-US" dirty="0">
                <a:solidFill>
                  <a:srgbClr val="FF6C00"/>
                </a:solidFill>
                <a:latin typeface="Nexus Sans"/>
              </a:rPr>
              <a:t>1) Type “QT” and hit enter  </a:t>
            </a:r>
            <a:endParaRPr lang="en-US" dirty="0"/>
          </a:p>
        </p:txBody>
      </p:sp>
      <p:sp>
        <p:nvSpPr>
          <p:cNvPr id="11" name="Rechthoek 10">
            <a:extLst>
              <a:ext uri="{FF2B5EF4-FFF2-40B4-BE49-F238E27FC236}">
                <a16:creationId xmlns:a16="http://schemas.microsoft.com/office/drawing/2014/main" id="{B3EC97C7-3A85-4F5A-8C53-456C7042CD8E}"/>
              </a:ext>
            </a:extLst>
          </p:cNvPr>
          <p:cNvSpPr/>
          <p:nvPr/>
        </p:nvSpPr>
        <p:spPr>
          <a:xfrm>
            <a:off x="884086" y="2835670"/>
            <a:ext cx="1641073" cy="369332"/>
          </a:xfrm>
          <a:prstGeom prst="rect">
            <a:avLst/>
          </a:prstGeom>
        </p:spPr>
        <p:txBody>
          <a:bodyPr wrap="square">
            <a:spAutoFit/>
          </a:bodyPr>
          <a:lstStyle/>
          <a:p>
            <a:r>
              <a:rPr lang="en-US" dirty="0">
                <a:solidFill>
                  <a:srgbClr val="FF6C00"/>
                </a:solidFill>
                <a:latin typeface="Nexus Sans"/>
              </a:rPr>
              <a:t>2) Select</a:t>
            </a:r>
            <a:endParaRPr lang="en-US" dirty="0"/>
          </a:p>
        </p:txBody>
      </p:sp>
      <p:cxnSp>
        <p:nvCxnSpPr>
          <p:cNvPr id="12" name="Rechte verbindingslijn met pijl 11">
            <a:extLst>
              <a:ext uri="{FF2B5EF4-FFF2-40B4-BE49-F238E27FC236}">
                <a16:creationId xmlns:a16="http://schemas.microsoft.com/office/drawing/2014/main" id="{D84C8012-C154-4E66-A828-4C0E9C041B11}"/>
              </a:ext>
            </a:extLst>
          </p:cNvPr>
          <p:cNvCxnSpPr>
            <a:cxnSpLocks/>
          </p:cNvCxnSpPr>
          <p:nvPr/>
        </p:nvCxnSpPr>
        <p:spPr>
          <a:xfrm>
            <a:off x="1902538" y="3012258"/>
            <a:ext cx="314796" cy="0"/>
          </a:xfrm>
          <a:prstGeom prst="straightConnector1">
            <a:avLst/>
          </a:prstGeom>
          <a:ln w="38100">
            <a:solidFill>
              <a:srgbClr val="FF6C00"/>
            </a:solidFill>
            <a:tailEnd type="triangle"/>
          </a:ln>
        </p:spPr>
        <p:style>
          <a:lnRef idx="1">
            <a:schemeClr val="accent1"/>
          </a:lnRef>
          <a:fillRef idx="0">
            <a:schemeClr val="accent1"/>
          </a:fillRef>
          <a:effectRef idx="0">
            <a:schemeClr val="accent1"/>
          </a:effectRef>
          <a:fontRef idx="minor">
            <a:schemeClr val="tx1"/>
          </a:fontRef>
        </p:style>
      </p:cxnSp>
      <p:sp>
        <p:nvSpPr>
          <p:cNvPr id="16" name="Rechthoek 15">
            <a:extLst>
              <a:ext uri="{FF2B5EF4-FFF2-40B4-BE49-F238E27FC236}">
                <a16:creationId xmlns:a16="http://schemas.microsoft.com/office/drawing/2014/main" id="{36D323C7-D971-4047-A76A-3205ACF8DE16}"/>
              </a:ext>
            </a:extLst>
          </p:cNvPr>
          <p:cNvSpPr/>
          <p:nvPr/>
        </p:nvSpPr>
        <p:spPr>
          <a:xfrm>
            <a:off x="6502400" y="1019832"/>
            <a:ext cx="567791" cy="236460"/>
          </a:xfrm>
          <a:prstGeom prst="rect">
            <a:avLst/>
          </a:prstGeom>
          <a:noFill/>
          <a:ln w="38100">
            <a:solidFill>
              <a:srgbClr val="FF6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hthoek 16">
            <a:extLst>
              <a:ext uri="{FF2B5EF4-FFF2-40B4-BE49-F238E27FC236}">
                <a16:creationId xmlns:a16="http://schemas.microsoft.com/office/drawing/2014/main" id="{8D4663A9-5D95-49D4-96E4-E10452923296}"/>
              </a:ext>
            </a:extLst>
          </p:cNvPr>
          <p:cNvSpPr/>
          <p:nvPr/>
        </p:nvSpPr>
        <p:spPr>
          <a:xfrm>
            <a:off x="6249654" y="444677"/>
            <a:ext cx="1641073" cy="369332"/>
          </a:xfrm>
          <a:prstGeom prst="rect">
            <a:avLst/>
          </a:prstGeom>
        </p:spPr>
        <p:txBody>
          <a:bodyPr wrap="square">
            <a:spAutoFit/>
          </a:bodyPr>
          <a:lstStyle/>
          <a:p>
            <a:r>
              <a:rPr lang="en-US" dirty="0">
                <a:solidFill>
                  <a:srgbClr val="FF6C00"/>
                </a:solidFill>
                <a:latin typeface="Nexus Sans"/>
              </a:rPr>
              <a:t>3) Select</a:t>
            </a:r>
            <a:endParaRPr lang="en-US" dirty="0"/>
          </a:p>
        </p:txBody>
      </p:sp>
      <p:cxnSp>
        <p:nvCxnSpPr>
          <p:cNvPr id="18" name="Rechte verbindingslijn met pijl 17">
            <a:extLst>
              <a:ext uri="{FF2B5EF4-FFF2-40B4-BE49-F238E27FC236}">
                <a16:creationId xmlns:a16="http://schemas.microsoft.com/office/drawing/2014/main" id="{824C35BB-E6DA-4E43-8242-2F36444A1FB6}"/>
              </a:ext>
            </a:extLst>
          </p:cNvPr>
          <p:cNvCxnSpPr>
            <a:cxnSpLocks/>
            <a:endCxn id="16" idx="0"/>
          </p:cNvCxnSpPr>
          <p:nvPr/>
        </p:nvCxnSpPr>
        <p:spPr>
          <a:xfrm>
            <a:off x="6782684" y="737986"/>
            <a:ext cx="3612" cy="281846"/>
          </a:xfrm>
          <a:prstGeom prst="straightConnector1">
            <a:avLst/>
          </a:prstGeom>
          <a:ln w="38100">
            <a:solidFill>
              <a:srgbClr val="FF6C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09738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76262" y="365896"/>
            <a:ext cx="7991475" cy="462759"/>
          </a:xfrm>
        </p:spPr>
        <p:txBody>
          <a:bodyPr/>
          <a:lstStyle/>
          <a:p>
            <a:r>
              <a:rPr lang="en-CA" dirty="0"/>
              <a:t>Select species</a:t>
            </a:r>
          </a:p>
        </p:txBody>
      </p:sp>
      <p:pic>
        <p:nvPicPr>
          <p:cNvPr id="7" name="Afbeelding 6">
            <a:extLst>
              <a:ext uri="{FF2B5EF4-FFF2-40B4-BE49-F238E27FC236}">
                <a16:creationId xmlns:a16="http://schemas.microsoft.com/office/drawing/2014/main" id="{77BEC1AE-6BDD-4292-A742-F6D56C55E68B}"/>
              </a:ext>
            </a:extLst>
          </p:cNvPr>
          <p:cNvPicPr>
            <a:picLocks noChangeAspect="1"/>
          </p:cNvPicPr>
          <p:nvPr/>
        </p:nvPicPr>
        <p:blipFill>
          <a:blip r:embed="rId3"/>
          <a:stretch>
            <a:fillRect/>
          </a:stretch>
        </p:blipFill>
        <p:spPr>
          <a:xfrm>
            <a:off x="1873467" y="1265687"/>
            <a:ext cx="5239019" cy="3086259"/>
          </a:xfrm>
          <a:prstGeom prst="rect">
            <a:avLst/>
          </a:prstGeom>
        </p:spPr>
      </p:pic>
      <p:sp>
        <p:nvSpPr>
          <p:cNvPr id="11" name="Rechthoek 10">
            <a:extLst>
              <a:ext uri="{FF2B5EF4-FFF2-40B4-BE49-F238E27FC236}">
                <a16:creationId xmlns:a16="http://schemas.microsoft.com/office/drawing/2014/main" id="{E555CFE3-7701-4DC1-B0EA-F21C396F8FC5}"/>
              </a:ext>
            </a:extLst>
          </p:cNvPr>
          <p:cNvSpPr/>
          <p:nvPr/>
        </p:nvSpPr>
        <p:spPr>
          <a:xfrm>
            <a:off x="483169" y="1557767"/>
            <a:ext cx="1641073" cy="369332"/>
          </a:xfrm>
          <a:prstGeom prst="rect">
            <a:avLst/>
          </a:prstGeom>
        </p:spPr>
        <p:txBody>
          <a:bodyPr wrap="square">
            <a:spAutoFit/>
          </a:bodyPr>
          <a:lstStyle/>
          <a:p>
            <a:r>
              <a:rPr lang="en-US" dirty="0">
                <a:solidFill>
                  <a:srgbClr val="FF6C00"/>
                </a:solidFill>
                <a:latin typeface="Nexus Sans"/>
              </a:rPr>
              <a:t>1) Type “dog”</a:t>
            </a:r>
            <a:endParaRPr lang="en-US" dirty="0"/>
          </a:p>
        </p:txBody>
      </p:sp>
      <p:sp>
        <p:nvSpPr>
          <p:cNvPr id="12" name="Rechthoek 11">
            <a:extLst>
              <a:ext uri="{FF2B5EF4-FFF2-40B4-BE49-F238E27FC236}">
                <a16:creationId xmlns:a16="http://schemas.microsoft.com/office/drawing/2014/main" id="{69E78290-F910-4A65-9E57-EC143BA345C9}"/>
              </a:ext>
            </a:extLst>
          </p:cNvPr>
          <p:cNvSpPr/>
          <p:nvPr/>
        </p:nvSpPr>
        <p:spPr>
          <a:xfrm>
            <a:off x="1052930" y="2364131"/>
            <a:ext cx="1641073" cy="369332"/>
          </a:xfrm>
          <a:prstGeom prst="rect">
            <a:avLst/>
          </a:prstGeom>
        </p:spPr>
        <p:txBody>
          <a:bodyPr wrap="square">
            <a:spAutoFit/>
          </a:bodyPr>
          <a:lstStyle/>
          <a:p>
            <a:r>
              <a:rPr lang="en-US" dirty="0">
                <a:solidFill>
                  <a:srgbClr val="FF6C00"/>
                </a:solidFill>
                <a:latin typeface="Nexus Sans"/>
              </a:rPr>
              <a:t>2) Select</a:t>
            </a:r>
            <a:endParaRPr lang="en-US" dirty="0"/>
          </a:p>
        </p:txBody>
      </p:sp>
      <p:cxnSp>
        <p:nvCxnSpPr>
          <p:cNvPr id="14" name="Rechte verbindingslijn met pijl 13">
            <a:extLst>
              <a:ext uri="{FF2B5EF4-FFF2-40B4-BE49-F238E27FC236}">
                <a16:creationId xmlns:a16="http://schemas.microsoft.com/office/drawing/2014/main" id="{03F651B4-6000-4B4D-947A-2C82EA44A635}"/>
              </a:ext>
            </a:extLst>
          </p:cNvPr>
          <p:cNvCxnSpPr>
            <a:cxnSpLocks/>
          </p:cNvCxnSpPr>
          <p:nvPr/>
        </p:nvCxnSpPr>
        <p:spPr>
          <a:xfrm>
            <a:off x="2031514" y="2569875"/>
            <a:ext cx="314796" cy="0"/>
          </a:xfrm>
          <a:prstGeom prst="straightConnector1">
            <a:avLst/>
          </a:prstGeom>
          <a:ln w="38100">
            <a:solidFill>
              <a:srgbClr val="FF6C00"/>
            </a:solidFill>
            <a:tailEnd type="triangle"/>
          </a:ln>
        </p:spPr>
        <p:style>
          <a:lnRef idx="1">
            <a:schemeClr val="accent1"/>
          </a:lnRef>
          <a:fillRef idx="0">
            <a:schemeClr val="accent1"/>
          </a:fillRef>
          <a:effectRef idx="0">
            <a:schemeClr val="accent1"/>
          </a:effectRef>
          <a:fontRef idx="minor">
            <a:schemeClr val="tx1"/>
          </a:fontRef>
        </p:style>
      </p:cxnSp>
      <p:sp>
        <p:nvSpPr>
          <p:cNvPr id="15" name="Rechthoek 14">
            <a:extLst>
              <a:ext uri="{FF2B5EF4-FFF2-40B4-BE49-F238E27FC236}">
                <a16:creationId xmlns:a16="http://schemas.microsoft.com/office/drawing/2014/main" id="{FC2A6488-893D-4ABE-BC89-3337F48DEDA9}"/>
              </a:ext>
            </a:extLst>
          </p:cNvPr>
          <p:cNvSpPr/>
          <p:nvPr/>
        </p:nvSpPr>
        <p:spPr>
          <a:xfrm>
            <a:off x="6434667" y="1321307"/>
            <a:ext cx="567791" cy="236460"/>
          </a:xfrm>
          <a:prstGeom prst="rect">
            <a:avLst/>
          </a:prstGeom>
          <a:noFill/>
          <a:ln w="38100">
            <a:solidFill>
              <a:srgbClr val="FF6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hthoek 15">
            <a:extLst>
              <a:ext uri="{FF2B5EF4-FFF2-40B4-BE49-F238E27FC236}">
                <a16:creationId xmlns:a16="http://schemas.microsoft.com/office/drawing/2014/main" id="{BDAF532E-5603-464D-A7C6-AD8375FE0999}"/>
              </a:ext>
            </a:extLst>
          </p:cNvPr>
          <p:cNvSpPr/>
          <p:nvPr/>
        </p:nvSpPr>
        <p:spPr>
          <a:xfrm>
            <a:off x="6181921" y="746152"/>
            <a:ext cx="1641073" cy="369332"/>
          </a:xfrm>
          <a:prstGeom prst="rect">
            <a:avLst/>
          </a:prstGeom>
        </p:spPr>
        <p:txBody>
          <a:bodyPr wrap="square">
            <a:spAutoFit/>
          </a:bodyPr>
          <a:lstStyle/>
          <a:p>
            <a:r>
              <a:rPr lang="en-US" dirty="0">
                <a:solidFill>
                  <a:srgbClr val="FF6C00"/>
                </a:solidFill>
                <a:latin typeface="Nexus Sans"/>
              </a:rPr>
              <a:t>3) Select</a:t>
            </a:r>
            <a:endParaRPr lang="en-US" dirty="0"/>
          </a:p>
        </p:txBody>
      </p:sp>
      <p:cxnSp>
        <p:nvCxnSpPr>
          <p:cNvPr id="17" name="Rechte verbindingslijn met pijl 16">
            <a:extLst>
              <a:ext uri="{FF2B5EF4-FFF2-40B4-BE49-F238E27FC236}">
                <a16:creationId xmlns:a16="http://schemas.microsoft.com/office/drawing/2014/main" id="{C544FD61-264C-4ABD-88AB-097A137D33DC}"/>
              </a:ext>
            </a:extLst>
          </p:cNvPr>
          <p:cNvCxnSpPr>
            <a:cxnSpLocks/>
            <a:endCxn id="15" idx="0"/>
          </p:cNvCxnSpPr>
          <p:nvPr/>
        </p:nvCxnSpPr>
        <p:spPr>
          <a:xfrm>
            <a:off x="6714951" y="1039461"/>
            <a:ext cx="3612" cy="281846"/>
          </a:xfrm>
          <a:prstGeom prst="straightConnector1">
            <a:avLst/>
          </a:prstGeom>
          <a:ln w="38100">
            <a:solidFill>
              <a:srgbClr val="FF6C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434981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76262" y="365896"/>
            <a:ext cx="7991475" cy="462759"/>
          </a:xfrm>
        </p:spPr>
        <p:txBody>
          <a:bodyPr/>
          <a:lstStyle/>
          <a:p>
            <a:r>
              <a:rPr lang="en-CA" dirty="0"/>
              <a:t>Search over 3 dimensions  </a:t>
            </a:r>
          </a:p>
        </p:txBody>
      </p:sp>
      <p:pic>
        <p:nvPicPr>
          <p:cNvPr id="2" name="Afbeelding 1">
            <a:extLst>
              <a:ext uri="{FF2B5EF4-FFF2-40B4-BE49-F238E27FC236}">
                <a16:creationId xmlns:a16="http://schemas.microsoft.com/office/drawing/2014/main" id="{7A3BA407-669D-4BC0-B00C-FAE7CD238108}"/>
              </a:ext>
            </a:extLst>
          </p:cNvPr>
          <p:cNvPicPr>
            <a:picLocks noChangeAspect="1"/>
          </p:cNvPicPr>
          <p:nvPr/>
        </p:nvPicPr>
        <p:blipFill rotWithShape="1">
          <a:blip r:embed="rId3"/>
          <a:srcRect b="20162"/>
          <a:stretch/>
        </p:blipFill>
        <p:spPr>
          <a:xfrm>
            <a:off x="1388327" y="1008285"/>
            <a:ext cx="6434667" cy="2705759"/>
          </a:xfrm>
          <a:prstGeom prst="rect">
            <a:avLst/>
          </a:prstGeom>
        </p:spPr>
      </p:pic>
      <p:sp>
        <p:nvSpPr>
          <p:cNvPr id="3" name="Rechthoek 2">
            <a:extLst>
              <a:ext uri="{FF2B5EF4-FFF2-40B4-BE49-F238E27FC236}">
                <a16:creationId xmlns:a16="http://schemas.microsoft.com/office/drawing/2014/main" id="{88A1778E-AADF-4261-B49E-FB561687FA15}"/>
              </a:ext>
            </a:extLst>
          </p:cNvPr>
          <p:cNvSpPr/>
          <p:nvPr/>
        </p:nvSpPr>
        <p:spPr>
          <a:xfrm>
            <a:off x="1196415" y="3714044"/>
            <a:ext cx="6434667" cy="646331"/>
          </a:xfrm>
          <a:prstGeom prst="rect">
            <a:avLst/>
          </a:prstGeom>
        </p:spPr>
        <p:txBody>
          <a:bodyPr wrap="square">
            <a:spAutoFit/>
          </a:bodyPr>
          <a:lstStyle/>
          <a:p>
            <a:r>
              <a:rPr lang="en-US" dirty="0">
                <a:solidFill>
                  <a:schemeClr val="tx2"/>
                </a:solidFill>
              </a:rPr>
              <a:t>search with </a:t>
            </a:r>
            <a:r>
              <a:rPr lang="en-US" dirty="0" err="1">
                <a:solidFill>
                  <a:schemeClr val="tx2"/>
                </a:solidFill>
              </a:rPr>
              <a:t>PharmaPendium’s</a:t>
            </a:r>
            <a:r>
              <a:rPr lang="en-US" dirty="0">
                <a:solidFill>
                  <a:schemeClr val="tx2"/>
                </a:solidFill>
              </a:rPr>
              <a:t> target, adverse effect and species taxonomy</a:t>
            </a:r>
            <a:endParaRPr lang="en-US" dirty="0"/>
          </a:p>
        </p:txBody>
      </p:sp>
    </p:spTree>
    <p:extLst>
      <p:ext uri="{BB962C8B-B14F-4D97-AF65-F5344CB8AC3E}">
        <p14:creationId xmlns:p14="http://schemas.microsoft.com/office/powerpoint/2010/main" val="2689151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76262" y="365896"/>
            <a:ext cx="7991475" cy="462759"/>
          </a:xfrm>
        </p:spPr>
        <p:txBody>
          <a:bodyPr/>
          <a:lstStyle/>
          <a:p>
            <a:r>
              <a:rPr lang="en-CA" dirty="0"/>
              <a:t>3 results, easy access to the original document </a:t>
            </a:r>
          </a:p>
        </p:txBody>
      </p:sp>
      <p:pic>
        <p:nvPicPr>
          <p:cNvPr id="3" name="Afbeelding 2">
            <a:extLst>
              <a:ext uri="{FF2B5EF4-FFF2-40B4-BE49-F238E27FC236}">
                <a16:creationId xmlns:a16="http://schemas.microsoft.com/office/drawing/2014/main" id="{173BE0CB-3B15-4B72-9AF2-53D17C7CFCC6}"/>
              </a:ext>
            </a:extLst>
          </p:cNvPr>
          <p:cNvPicPr>
            <a:picLocks noChangeAspect="1"/>
          </p:cNvPicPr>
          <p:nvPr/>
        </p:nvPicPr>
        <p:blipFill>
          <a:blip r:embed="rId3"/>
          <a:stretch>
            <a:fillRect/>
          </a:stretch>
        </p:blipFill>
        <p:spPr>
          <a:xfrm>
            <a:off x="693160" y="937240"/>
            <a:ext cx="5409590" cy="2127943"/>
          </a:xfrm>
          <a:prstGeom prst="rect">
            <a:avLst/>
          </a:prstGeom>
        </p:spPr>
      </p:pic>
      <p:pic>
        <p:nvPicPr>
          <p:cNvPr id="6" name="Afbeelding 5">
            <a:extLst>
              <a:ext uri="{FF2B5EF4-FFF2-40B4-BE49-F238E27FC236}">
                <a16:creationId xmlns:a16="http://schemas.microsoft.com/office/drawing/2014/main" id="{947E990A-589A-4FBE-8CA0-05EE2300E7E2}"/>
              </a:ext>
            </a:extLst>
          </p:cNvPr>
          <p:cNvPicPr>
            <a:picLocks noChangeAspect="1"/>
          </p:cNvPicPr>
          <p:nvPr/>
        </p:nvPicPr>
        <p:blipFill>
          <a:blip r:embed="rId4"/>
          <a:stretch>
            <a:fillRect/>
          </a:stretch>
        </p:blipFill>
        <p:spPr>
          <a:xfrm>
            <a:off x="3055654" y="3173768"/>
            <a:ext cx="5512083" cy="1841595"/>
          </a:xfrm>
          <a:prstGeom prst="rect">
            <a:avLst/>
          </a:prstGeom>
          <a:ln w="28575">
            <a:solidFill>
              <a:srgbClr val="FF6C00"/>
            </a:solidFill>
          </a:ln>
        </p:spPr>
      </p:pic>
      <p:cxnSp>
        <p:nvCxnSpPr>
          <p:cNvPr id="8" name="Rechte verbindingslijn 7">
            <a:extLst>
              <a:ext uri="{FF2B5EF4-FFF2-40B4-BE49-F238E27FC236}">
                <a16:creationId xmlns:a16="http://schemas.microsoft.com/office/drawing/2014/main" id="{C4F91D28-7FF1-4E0B-BA14-8490BFDD1C5A}"/>
              </a:ext>
            </a:extLst>
          </p:cNvPr>
          <p:cNvCxnSpPr/>
          <p:nvPr/>
        </p:nvCxnSpPr>
        <p:spPr>
          <a:xfrm>
            <a:off x="5177061" y="2980765"/>
            <a:ext cx="948267" cy="0"/>
          </a:xfrm>
          <a:prstGeom prst="line">
            <a:avLst/>
          </a:prstGeom>
          <a:ln w="38100">
            <a:solidFill>
              <a:srgbClr val="FF6C00"/>
            </a:solidFill>
          </a:ln>
        </p:spPr>
        <p:style>
          <a:lnRef idx="1">
            <a:schemeClr val="accent1"/>
          </a:lnRef>
          <a:fillRef idx="0">
            <a:schemeClr val="accent1"/>
          </a:fillRef>
          <a:effectRef idx="0">
            <a:schemeClr val="accent1"/>
          </a:effectRef>
          <a:fontRef idx="minor">
            <a:schemeClr val="tx1"/>
          </a:fontRef>
        </p:style>
      </p:cxnSp>
      <p:cxnSp>
        <p:nvCxnSpPr>
          <p:cNvPr id="9" name="Rechte verbindingslijn 8">
            <a:extLst>
              <a:ext uri="{FF2B5EF4-FFF2-40B4-BE49-F238E27FC236}">
                <a16:creationId xmlns:a16="http://schemas.microsoft.com/office/drawing/2014/main" id="{600C4F7C-FBE9-4632-B270-D87CB16B9A75}"/>
              </a:ext>
            </a:extLst>
          </p:cNvPr>
          <p:cNvCxnSpPr>
            <a:cxnSpLocks/>
          </p:cNvCxnSpPr>
          <p:nvPr/>
        </p:nvCxnSpPr>
        <p:spPr>
          <a:xfrm>
            <a:off x="5651194" y="2987999"/>
            <a:ext cx="0" cy="185769"/>
          </a:xfrm>
          <a:prstGeom prst="line">
            <a:avLst/>
          </a:prstGeom>
          <a:ln w="38100">
            <a:solidFill>
              <a:srgbClr val="FF6C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73047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F5C1661A-8B35-4F14-9EEB-8BFAE73E4B75}"/>
              </a:ext>
            </a:extLst>
          </p:cNvPr>
          <p:cNvSpPr>
            <a:spLocks noGrp="1"/>
          </p:cNvSpPr>
          <p:nvPr>
            <p:ph type="body" sz="quarter" idx="14"/>
          </p:nvPr>
        </p:nvSpPr>
        <p:spPr/>
        <p:txBody>
          <a:bodyPr/>
          <a:lstStyle/>
          <a:p>
            <a:endParaRPr lang="en-US" dirty="0"/>
          </a:p>
        </p:txBody>
      </p:sp>
      <p:sp>
        <p:nvSpPr>
          <p:cNvPr id="3" name="Tijdelijke aanduiding voor tekst 2">
            <a:extLst>
              <a:ext uri="{FF2B5EF4-FFF2-40B4-BE49-F238E27FC236}">
                <a16:creationId xmlns:a16="http://schemas.microsoft.com/office/drawing/2014/main" id="{4BD1D449-A9DB-435B-99FB-50C8AA52C184}"/>
              </a:ext>
            </a:extLst>
          </p:cNvPr>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62864394"/>
      </p:ext>
    </p:extLst>
  </p:cSld>
  <p:clrMapOvr>
    <a:masterClrMapping/>
  </p:clrMapOvr>
</p:sld>
</file>

<file path=ppt/theme/theme1.xml><?xml version="1.0" encoding="utf-8"?>
<a:theme xmlns:a="http://schemas.openxmlformats.org/drawingml/2006/main" name="Elsevier">
  <a:themeElements>
    <a:clrScheme name="Custom 1">
      <a:dk1>
        <a:srgbClr val="53565A"/>
      </a:dk1>
      <a:lt1>
        <a:srgbClr val="FFFFFF"/>
      </a:lt1>
      <a:dk2>
        <a:srgbClr val="FF6C00"/>
      </a:dk2>
      <a:lt2>
        <a:srgbClr val="E7E6E6"/>
      </a:lt2>
      <a:accent1>
        <a:srgbClr val="3678DF"/>
      </a:accent1>
      <a:accent2>
        <a:srgbClr val="FF6C00"/>
      </a:accent2>
      <a:accent3>
        <a:srgbClr val="FCD300"/>
      </a:accent3>
      <a:accent4>
        <a:srgbClr val="F73D28"/>
      </a:accent4>
      <a:accent5>
        <a:srgbClr val="8ED600"/>
      </a:accent5>
      <a:accent6>
        <a:srgbClr val="661CC9"/>
      </a:accent6>
      <a:hlink>
        <a:srgbClr val="0563C1"/>
      </a:hlink>
      <a:folHlink>
        <a:srgbClr val="FF6C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ark grey">
      <a:srgbClr val="53565A"/>
    </a:custClr>
    <a:custClr name="Orange">
      <a:srgbClr val="FF6C00"/>
    </a:custClr>
    <a:custClr name="Grey footer">
      <a:srgbClr val="A7A8AA"/>
    </a:custClr>
  </a:custClrLst>
  <a:extLst>
    <a:ext uri="{05A4C25C-085E-4340-85A3-A5531E510DB2}">
      <thm15:themeFamily xmlns:thm15="http://schemas.microsoft.com/office/thememl/2012/main" name="ELS_ppt-presentation_Arial 16_9 new.potx" id="{D40443C0-16AF-4A5D-8290-255DEE5F8301}" vid="{38A45B1D-F117-4F8B-9F78-F1219F5478A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7e75a0f-4679-4951-8314-0c3eda46369c">
      <Terms xmlns="http://schemas.microsoft.com/office/infopath/2007/PartnerControls"/>
    </lcf76f155ced4ddcb4097134ff3c332f>
    <TaxCatchAll xmlns="58548ee3-17bf-4654-8739-8e54e210318d"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56342CE05B52E147A6FAE744173A0015" ma:contentTypeVersion="16" ma:contentTypeDescription="Create a new document." ma:contentTypeScope="" ma:versionID="a68b7738a70c49b16d5bedda68e27774">
  <xsd:schema xmlns:xsd="http://www.w3.org/2001/XMLSchema" xmlns:xs="http://www.w3.org/2001/XMLSchema" xmlns:p="http://schemas.microsoft.com/office/2006/metadata/properties" xmlns:ns2="67e75a0f-4679-4951-8314-0c3eda46369c" xmlns:ns3="58548ee3-17bf-4654-8739-8e54e210318d" targetNamespace="http://schemas.microsoft.com/office/2006/metadata/properties" ma:root="true" ma:fieldsID="e1c9fd16f71ff33aec220f90be6290fb" ns2:_="" ns3:_="">
    <xsd:import namespace="67e75a0f-4679-4951-8314-0c3eda46369c"/>
    <xsd:import namespace="58548ee3-17bf-4654-8739-8e54e210318d"/>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DateTaken"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7e75a0f-4679-4951-8314-0c3eda46369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Length (seconds)"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02763e4d-7885-4cd8-8534-835ebc0ece8c"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8548ee3-17bf-4654-8739-8e54e210318d"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8" nillable="true" ma:displayName="Taxonomy Catch All Column" ma:hidden="true" ma:list="{a1f7cad9-0113-4984-9c77-9460931ba448}" ma:internalName="TaxCatchAll" ma:showField="CatchAllData" ma:web="58548ee3-17bf-4654-8739-8e54e210318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5E827F2-0486-434B-835A-4F969C0984A9}">
  <ds:schemaRefs>
    <ds:schemaRef ds:uri="http://schemas.microsoft.com/sharepoint/v3/contenttype/forms"/>
  </ds:schemaRefs>
</ds:datastoreItem>
</file>

<file path=customXml/itemProps2.xml><?xml version="1.0" encoding="utf-8"?>
<ds:datastoreItem xmlns:ds="http://schemas.openxmlformats.org/officeDocument/2006/customXml" ds:itemID="{DE03675D-8D64-4E18-9DFC-91B79FDF8D8B}">
  <ds:schemaRefs>
    <ds:schemaRef ds:uri="http://schemas.microsoft.com/office/2006/documentManagement/types"/>
    <ds:schemaRef ds:uri="http://schemas.microsoft.com/office/infopath/2007/PartnerControls"/>
    <ds:schemaRef ds:uri="9899b366-7b72-454c-89d4-c9d65b6b2d09"/>
    <ds:schemaRef ds:uri="http://purl.org/dc/elements/1.1/"/>
    <ds:schemaRef ds:uri="http://purl.org/dc/terms/"/>
    <ds:schemaRef ds:uri="http://schemas.openxmlformats.org/package/2006/metadata/core-properties"/>
    <ds:schemaRef ds:uri="6dc7b1fc-a42c-4787-81d2-6038e501572a"/>
    <ds:schemaRef ds:uri="http://schemas.microsoft.com/office/2006/metadata/properties"/>
    <ds:schemaRef ds:uri="http://www.w3.org/XML/1998/namespace"/>
    <ds:schemaRef ds:uri="http://purl.org/dc/dcmitype/"/>
  </ds:schemaRefs>
</ds:datastoreItem>
</file>

<file path=customXml/itemProps3.xml><?xml version="1.0" encoding="utf-8"?>
<ds:datastoreItem xmlns:ds="http://schemas.openxmlformats.org/officeDocument/2006/customXml" ds:itemID="{755203D2-2314-4996-8DE0-964C493373B2}"/>
</file>

<file path=docProps/app.xml><?xml version="1.0" encoding="utf-8"?>
<Properties xmlns="http://schemas.openxmlformats.org/officeDocument/2006/extended-properties" xmlns:vt="http://schemas.openxmlformats.org/officeDocument/2006/docPropsVTypes">
  <Template>ELS_ppt-presentation_Arial 16_9 new colorscheme</Template>
  <TotalTime>0</TotalTime>
  <Words>1641</Words>
  <Application>Microsoft Office PowerPoint</Application>
  <PresentationFormat>Diavoorstelling (16:9)</PresentationFormat>
  <Paragraphs>153</Paragraphs>
  <Slides>14</Slides>
  <Notes>14</Notes>
  <HiddenSlides>0</HiddenSlides>
  <MMClips>0</MMClips>
  <ScaleCrop>false</ScaleCrop>
  <HeadingPairs>
    <vt:vector size="6" baseType="variant">
      <vt:variant>
        <vt:lpstr>Gebruikte lettertypen</vt:lpstr>
      </vt:variant>
      <vt:variant>
        <vt:i4>4</vt:i4>
      </vt:variant>
      <vt:variant>
        <vt:lpstr>Thema</vt:lpstr>
      </vt:variant>
      <vt:variant>
        <vt:i4>1</vt:i4>
      </vt:variant>
      <vt:variant>
        <vt:lpstr>Diatitels</vt:lpstr>
      </vt:variant>
      <vt:variant>
        <vt:i4>14</vt:i4>
      </vt:variant>
    </vt:vector>
  </HeadingPairs>
  <TitlesOfParts>
    <vt:vector size="19" baseType="lpstr">
      <vt:lpstr>Arial</vt:lpstr>
      <vt:lpstr>Calibri</vt:lpstr>
      <vt:lpstr>Courier New</vt:lpstr>
      <vt:lpstr>Nexus Sans</vt:lpstr>
      <vt:lpstr>Elsevier</vt:lpstr>
      <vt:lpstr>Introduction into retrieving  drug safety data </vt:lpstr>
      <vt:lpstr>Learning objective </vt:lpstr>
      <vt:lpstr>Example question</vt:lpstr>
      <vt:lpstr>PowerPoint-presentatie</vt:lpstr>
      <vt:lpstr>Multiple entry points to start a drug safety search</vt:lpstr>
      <vt:lpstr>Multiple search limits </vt:lpstr>
      <vt:lpstr>We extract drug safety data from:</vt:lpstr>
      <vt:lpstr>We manually extract data from these sources, ensuring the highest quality data  </vt:lpstr>
      <vt:lpstr>Add drugs based on primary targets </vt:lpstr>
      <vt:lpstr>Add adverse effects </vt:lpstr>
      <vt:lpstr>Select species</vt:lpstr>
      <vt:lpstr>Search over 3 dimensions  </vt:lpstr>
      <vt:lpstr>3 results, easy access to the original document </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cp:lastPrinted>2018-07-23T12:36:44Z</cp:lastPrinted>
  <dcterms:created xsi:type="dcterms:W3CDTF">2018-05-29T20:11:58Z</dcterms:created>
  <dcterms:modified xsi:type="dcterms:W3CDTF">2019-10-03T07:01:29Z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0x01010056342CE05B52E147A6FAE744173A0015</vt:lpwstr>
  </property>
  <property fmtid="{D5CDD505-2E9C-101B-9397-08002B2CF9AE}" pid="3" name="MediaServiceImageTags">
    <vt:lpwstr/>
  </property>
</Properties>
</file>